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9"/>
  </p:notesMasterIdLst>
  <p:sldIdLst>
    <p:sldId id="257" r:id="rId2"/>
    <p:sldId id="279" r:id="rId3"/>
    <p:sldId id="278" r:id="rId4"/>
    <p:sldId id="258" r:id="rId5"/>
    <p:sldId id="259" r:id="rId6"/>
    <p:sldId id="277" r:id="rId7"/>
    <p:sldId id="260" r:id="rId8"/>
    <p:sldId id="267" r:id="rId9"/>
    <p:sldId id="271" r:id="rId10"/>
    <p:sldId id="272" r:id="rId11"/>
    <p:sldId id="273" r:id="rId12"/>
    <p:sldId id="263" r:id="rId13"/>
    <p:sldId id="264" r:id="rId14"/>
    <p:sldId id="265" r:id="rId15"/>
    <p:sldId id="266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00"/>
    <a:srgbClr val="0000FF"/>
    <a:srgbClr val="FF0000"/>
    <a:srgbClr val="009900"/>
    <a:srgbClr val="FF0066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0" autoAdjust="0"/>
  </p:normalViewPr>
  <p:slideViewPr>
    <p:cSldViewPr>
      <p:cViewPr>
        <p:scale>
          <a:sx n="60" d="100"/>
          <a:sy n="60" d="100"/>
        </p:scale>
        <p:origin x="-143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61B5B4-D5E6-406A-93A3-B684E2E7F3D0}" type="doc">
      <dgm:prSet loTypeId="urn:microsoft.com/office/officeart/2005/8/layout/vList6" loCatId="list" qsTypeId="urn:microsoft.com/office/officeart/2005/8/quickstyle/3d2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BF717B60-4957-4119-AF97-56650794EEB9}">
      <dgm:prSet phldrT="[Текст]"/>
      <dgm:spPr/>
      <dgm:t>
        <a:bodyPr/>
        <a:lstStyle/>
        <a:p>
          <a:r>
            <a:rPr lang="ru-RU" b="1" i="1" dirty="0" smtClean="0">
              <a:solidFill>
                <a:srgbClr val="993300"/>
              </a:solidFill>
              <a:effectLst/>
            </a:rPr>
            <a:t>Товарное сельское хозяйство</a:t>
          </a:r>
          <a:endParaRPr lang="ru-RU" b="1" dirty="0">
            <a:solidFill>
              <a:srgbClr val="993300"/>
            </a:solidFill>
            <a:effectLst/>
          </a:endParaRPr>
        </a:p>
      </dgm:t>
    </dgm:pt>
    <dgm:pt modelId="{80417E26-DC47-47E5-9F19-7C9FC748F06E}" type="parTrans" cxnId="{EB820920-F91F-4624-A7EE-3EEFACE8FE17}">
      <dgm:prSet/>
      <dgm:spPr/>
      <dgm:t>
        <a:bodyPr/>
        <a:lstStyle/>
        <a:p>
          <a:endParaRPr lang="ru-RU"/>
        </a:p>
      </dgm:t>
    </dgm:pt>
    <dgm:pt modelId="{88E33D85-451E-4E0A-ADCD-AC7F3D4EC972}" type="sibTrans" cxnId="{EB820920-F91F-4624-A7EE-3EEFACE8FE17}">
      <dgm:prSet/>
      <dgm:spPr/>
      <dgm:t>
        <a:bodyPr/>
        <a:lstStyle/>
        <a:p>
          <a:endParaRPr lang="ru-RU"/>
        </a:p>
      </dgm:t>
    </dgm:pt>
    <dgm:pt modelId="{4D403F35-D40B-4D6A-90EE-5A1B106B6436}">
      <dgm:prSet phldrT="[Текст]"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а) интенсивное земледелие с плодосменным севооборотом;</a:t>
          </a:r>
          <a:endParaRPr lang="ru-RU" b="1" dirty="0">
            <a:solidFill>
              <a:srgbClr val="000000"/>
            </a:solidFill>
          </a:endParaRPr>
        </a:p>
      </dgm:t>
    </dgm:pt>
    <dgm:pt modelId="{6B1D211B-91A8-48BD-933E-EE65E1D97CF3}" type="parTrans" cxnId="{4B582200-82FA-42A5-B520-B66678B7238B}">
      <dgm:prSet/>
      <dgm:spPr/>
      <dgm:t>
        <a:bodyPr/>
        <a:lstStyle/>
        <a:p>
          <a:endParaRPr lang="ru-RU"/>
        </a:p>
      </dgm:t>
    </dgm:pt>
    <dgm:pt modelId="{BF8E24B8-C68F-4EAB-BCC3-ABACAA7720F3}" type="sibTrans" cxnId="{4B582200-82FA-42A5-B520-B66678B7238B}">
      <dgm:prSet/>
      <dgm:spPr/>
      <dgm:t>
        <a:bodyPr/>
        <a:lstStyle/>
        <a:p>
          <a:endParaRPr lang="ru-RU"/>
        </a:p>
      </dgm:t>
    </dgm:pt>
    <dgm:pt modelId="{1A465564-CE35-4FC3-B9D6-C336189D8687}">
      <dgm:prSet phldrT="[Текст]"/>
      <dgm:spPr/>
      <dgm:t>
        <a:bodyPr/>
        <a:lstStyle/>
        <a:p>
          <a:r>
            <a:rPr lang="ru-RU" b="1" i="1" dirty="0" smtClean="0">
              <a:solidFill>
                <a:srgbClr val="993300"/>
              </a:solidFill>
            </a:rPr>
            <a:t>Традиционное потребительское сельское хозяйство</a:t>
          </a:r>
          <a:endParaRPr lang="ru-RU" b="1" dirty="0">
            <a:solidFill>
              <a:srgbClr val="993300"/>
            </a:solidFill>
          </a:endParaRPr>
        </a:p>
      </dgm:t>
    </dgm:pt>
    <dgm:pt modelId="{14F12723-A454-41F3-941C-A4C5E7F4B0B4}" type="parTrans" cxnId="{C5C42F21-9ED9-4A16-9355-EA691095D86B}">
      <dgm:prSet/>
      <dgm:spPr/>
      <dgm:t>
        <a:bodyPr/>
        <a:lstStyle/>
        <a:p>
          <a:endParaRPr lang="ru-RU"/>
        </a:p>
      </dgm:t>
    </dgm:pt>
    <dgm:pt modelId="{C4BE69EE-D2F7-489C-AFAE-309253DAC056}" type="sibTrans" cxnId="{C5C42F21-9ED9-4A16-9355-EA691095D86B}">
      <dgm:prSet/>
      <dgm:spPr/>
      <dgm:t>
        <a:bodyPr/>
        <a:lstStyle/>
        <a:p>
          <a:endParaRPr lang="ru-RU"/>
        </a:p>
      </dgm:t>
    </dgm:pt>
    <dgm:pt modelId="{02B8C369-B25C-4F3B-8538-144D9CF8928D}">
      <dgm:prSet phldrT="[Текст]"/>
      <dgm:spPr/>
      <dgm:t>
        <a:bodyPr/>
        <a:lstStyle/>
        <a:p>
          <a:r>
            <a:rPr lang="ru-RU" dirty="0" smtClean="0"/>
            <a:t>а</a:t>
          </a:r>
          <a:r>
            <a:rPr lang="ru-RU" b="1" dirty="0" smtClean="0">
              <a:solidFill>
                <a:srgbClr val="000000"/>
              </a:solidFill>
            </a:rPr>
            <a:t>) плужное и мотыжное земледелие;</a:t>
          </a:r>
          <a:endParaRPr lang="ru-RU" b="1" dirty="0">
            <a:solidFill>
              <a:srgbClr val="000000"/>
            </a:solidFill>
          </a:endParaRPr>
        </a:p>
      </dgm:t>
    </dgm:pt>
    <dgm:pt modelId="{EDFDCEA2-AEFE-4950-BF29-FF22E4AFD32A}" type="parTrans" cxnId="{A2897BC0-93A1-4A65-9421-21440D03845C}">
      <dgm:prSet/>
      <dgm:spPr/>
      <dgm:t>
        <a:bodyPr/>
        <a:lstStyle/>
        <a:p>
          <a:endParaRPr lang="ru-RU"/>
        </a:p>
      </dgm:t>
    </dgm:pt>
    <dgm:pt modelId="{2E785C01-EB8E-40CE-A587-9BC43E09DAF3}" type="sibTrans" cxnId="{A2897BC0-93A1-4A65-9421-21440D03845C}">
      <dgm:prSet/>
      <dgm:spPr/>
      <dgm:t>
        <a:bodyPr/>
        <a:lstStyle/>
        <a:p>
          <a:endParaRPr lang="ru-RU"/>
        </a:p>
      </dgm:t>
    </dgm:pt>
    <dgm:pt modelId="{9396307E-4967-4870-8308-0DF6CFA1C3C5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б) интенсивное животноводство с заготовкой кормов;</a:t>
          </a:r>
          <a:endParaRPr lang="ru-RU" b="1" dirty="0">
            <a:solidFill>
              <a:srgbClr val="000000"/>
            </a:solidFill>
          </a:endParaRPr>
        </a:p>
      </dgm:t>
    </dgm:pt>
    <dgm:pt modelId="{D47667B5-35DF-4605-9B1D-7DC0340FDB82}" type="parTrans" cxnId="{E348886A-BA60-47D2-9B1B-6E679FAC52D4}">
      <dgm:prSet/>
      <dgm:spPr/>
      <dgm:t>
        <a:bodyPr/>
        <a:lstStyle/>
        <a:p>
          <a:endParaRPr lang="ru-RU"/>
        </a:p>
      </dgm:t>
    </dgm:pt>
    <dgm:pt modelId="{D7C4CAF9-58DA-4DD3-ADC2-791D7266FA96}" type="sibTrans" cxnId="{E348886A-BA60-47D2-9B1B-6E679FAC52D4}">
      <dgm:prSet/>
      <dgm:spPr/>
      <dgm:t>
        <a:bodyPr/>
        <a:lstStyle/>
        <a:p>
          <a:endParaRPr lang="ru-RU"/>
        </a:p>
      </dgm:t>
    </dgm:pt>
    <dgm:pt modelId="{D23EA195-07F2-489E-B359-849766333EE6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в) садоводство и огородничество.</a:t>
          </a:r>
          <a:endParaRPr lang="ru-RU" b="1" dirty="0">
            <a:solidFill>
              <a:srgbClr val="000000"/>
            </a:solidFill>
          </a:endParaRPr>
        </a:p>
      </dgm:t>
    </dgm:pt>
    <dgm:pt modelId="{136D5F94-D000-4219-A133-983E8066007C}" type="parTrans" cxnId="{749B1C77-2115-4B8C-AB86-63E20BA13F48}">
      <dgm:prSet/>
      <dgm:spPr/>
      <dgm:t>
        <a:bodyPr/>
        <a:lstStyle/>
        <a:p>
          <a:endParaRPr lang="ru-RU"/>
        </a:p>
      </dgm:t>
    </dgm:pt>
    <dgm:pt modelId="{4029EC53-D5EB-44CF-A916-8D5EA7430E78}" type="sibTrans" cxnId="{749B1C77-2115-4B8C-AB86-63E20BA13F48}">
      <dgm:prSet/>
      <dgm:spPr/>
      <dgm:t>
        <a:bodyPr/>
        <a:lstStyle/>
        <a:p>
          <a:endParaRPr lang="ru-RU"/>
        </a:p>
      </dgm:t>
    </dgm:pt>
    <dgm:pt modelId="{4EB1B048-1DF0-482D-B172-1F024E8FF760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б) пастбищное, кочевое, полукочевое животноводство;</a:t>
          </a:r>
          <a:endParaRPr lang="ru-RU" b="1" dirty="0">
            <a:solidFill>
              <a:srgbClr val="000000"/>
            </a:solidFill>
          </a:endParaRPr>
        </a:p>
      </dgm:t>
    </dgm:pt>
    <dgm:pt modelId="{998D64CA-7516-4A98-81B9-B024C2B93C81}" type="parTrans" cxnId="{1A8B0A7F-125E-4BFC-8144-61DC64E9E42A}">
      <dgm:prSet/>
      <dgm:spPr/>
      <dgm:t>
        <a:bodyPr/>
        <a:lstStyle/>
        <a:p>
          <a:endParaRPr lang="ru-RU"/>
        </a:p>
      </dgm:t>
    </dgm:pt>
    <dgm:pt modelId="{7D526E0F-AD5A-4B58-8C33-466453C5432F}" type="sibTrans" cxnId="{1A8B0A7F-125E-4BFC-8144-61DC64E9E42A}">
      <dgm:prSet/>
      <dgm:spPr/>
      <dgm:t>
        <a:bodyPr/>
        <a:lstStyle/>
        <a:p>
          <a:endParaRPr lang="ru-RU"/>
        </a:p>
      </dgm:t>
    </dgm:pt>
    <dgm:pt modelId="{3C5C3F44-3120-47AB-875F-D1441106199D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в) собирательство, охота, рыболовство.</a:t>
          </a:r>
          <a:endParaRPr lang="ru-RU" b="1" dirty="0">
            <a:solidFill>
              <a:srgbClr val="000000"/>
            </a:solidFill>
          </a:endParaRPr>
        </a:p>
      </dgm:t>
    </dgm:pt>
    <dgm:pt modelId="{B72E6FDE-6556-4D37-AD3B-A5BFE42978ED}" type="parTrans" cxnId="{BB619345-B0CB-4619-9B4B-2ED781780EE9}">
      <dgm:prSet/>
      <dgm:spPr/>
      <dgm:t>
        <a:bodyPr/>
        <a:lstStyle/>
        <a:p>
          <a:endParaRPr lang="ru-RU"/>
        </a:p>
      </dgm:t>
    </dgm:pt>
    <dgm:pt modelId="{8F33A134-BD15-42AA-9405-B3861EA171A4}" type="sibTrans" cxnId="{BB619345-B0CB-4619-9B4B-2ED781780EE9}">
      <dgm:prSet/>
      <dgm:spPr/>
      <dgm:t>
        <a:bodyPr/>
        <a:lstStyle/>
        <a:p>
          <a:endParaRPr lang="ru-RU"/>
        </a:p>
      </dgm:t>
    </dgm:pt>
    <dgm:pt modelId="{2FB0E0D6-C95F-4144-8D42-DBA9ACE83D41}" type="pres">
      <dgm:prSet presAssocID="{CB61B5B4-D5E6-406A-93A3-B684E2E7F3D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7C752D4-FE8B-4374-AD51-222651CAA36E}" type="pres">
      <dgm:prSet presAssocID="{BF717B60-4957-4119-AF97-56650794EEB9}" presName="linNode" presStyleCnt="0"/>
      <dgm:spPr/>
    </dgm:pt>
    <dgm:pt modelId="{3E094B5E-0351-4778-8E5A-4D064FDA73AE}" type="pres">
      <dgm:prSet presAssocID="{BF717B60-4957-4119-AF97-56650794EEB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89B75-4813-4CDF-BAAC-D196C40FE75B}" type="pres">
      <dgm:prSet presAssocID="{BF717B60-4957-4119-AF97-56650794EEB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9AD46-AE8C-441F-A4D2-14F77E5366F5}" type="pres">
      <dgm:prSet presAssocID="{88E33D85-451E-4E0A-ADCD-AC7F3D4EC972}" presName="spacing" presStyleCnt="0"/>
      <dgm:spPr/>
    </dgm:pt>
    <dgm:pt modelId="{DD6CC433-D6C1-4EC8-9149-C0CBAA8CC78E}" type="pres">
      <dgm:prSet presAssocID="{1A465564-CE35-4FC3-B9D6-C336189D8687}" presName="linNode" presStyleCnt="0"/>
      <dgm:spPr/>
    </dgm:pt>
    <dgm:pt modelId="{C278AA5B-B24D-45D4-800C-73393FE25CA0}" type="pres">
      <dgm:prSet presAssocID="{1A465564-CE35-4FC3-B9D6-C336189D868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35F0D-A962-4DDD-970D-F247E92688C8}" type="pres">
      <dgm:prSet presAssocID="{1A465564-CE35-4FC3-B9D6-C336189D868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48886A-BA60-47D2-9B1B-6E679FAC52D4}" srcId="{BF717B60-4957-4119-AF97-56650794EEB9}" destId="{9396307E-4967-4870-8308-0DF6CFA1C3C5}" srcOrd="1" destOrd="0" parTransId="{D47667B5-35DF-4605-9B1D-7DC0340FDB82}" sibTransId="{D7C4CAF9-58DA-4DD3-ADC2-791D7266FA96}"/>
    <dgm:cxn modelId="{F0851551-5725-455F-9A8A-980D8F3B637B}" type="presOf" srcId="{4EB1B048-1DF0-482D-B172-1F024E8FF760}" destId="{7F635F0D-A962-4DDD-970D-F247E92688C8}" srcOrd="0" destOrd="1" presId="urn:microsoft.com/office/officeart/2005/8/layout/vList6"/>
    <dgm:cxn modelId="{10D52F2A-BC99-4AE8-B3BE-488F7B70CA6C}" type="presOf" srcId="{02B8C369-B25C-4F3B-8538-144D9CF8928D}" destId="{7F635F0D-A962-4DDD-970D-F247E92688C8}" srcOrd="0" destOrd="0" presId="urn:microsoft.com/office/officeart/2005/8/layout/vList6"/>
    <dgm:cxn modelId="{06FC8644-25D1-4C60-B351-4090233E72FC}" type="presOf" srcId="{1A465564-CE35-4FC3-B9D6-C336189D8687}" destId="{C278AA5B-B24D-45D4-800C-73393FE25CA0}" srcOrd="0" destOrd="0" presId="urn:microsoft.com/office/officeart/2005/8/layout/vList6"/>
    <dgm:cxn modelId="{A2897BC0-93A1-4A65-9421-21440D03845C}" srcId="{1A465564-CE35-4FC3-B9D6-C336189D8687}" destId="{02B8C369-B25C-4F3B-8538-144D9CF8928D}" srcOrd="0" destOrd="0" parTransId="{EDFDCEA2-AEFE-4950-BF29-FF22E4AFD32A}" sibTransId="{2E785C01-EB8E-40CE-A587-9BC43E09DAF3}"/>
    <dgm:cxn modelId="{E5C04ED0-76EC-4F7B-B832-3F1342F3F2F5}" type="presOf" srcId="{CB61B5B4-D5E6-406A-93A3-B684E2E7F3D0}" destId="{2FB0E0D6-C95F-4144-8D42-DBA9ACE83D41}" srcOrd="0" destOrd="0" presId="urn:microsoft.com/office/officeart/2005/8/layout/vList6"/>
    <dgm:cxn modelId="{5FE39F5F-9B57-4B60-9A79-35BCFEC881A8}" type="presOf" srcId="{D23EA195-07F2-489E-B359-849766333EE6}" destId="{56789B75-4813-4CDF-BAAC-D196C40FE75B}" srcOrd="0" destOrd="2" presId="urn:microsoft.com/office/officeart/2005/8/layout/vList6"/>
    <dgm:cxn modelId="{EB820920-F91F-4624-A7EE-3EEFACE8FE17}" srcId="{CB61B5B4-D5E6-406A-93A3-B684E2E7F3D0}" destId="{BF717B60-4957-4119-AF97-56650794EEB9}" srcOrd="0" destOrd="0" parTransId="{80417E26-DC47-47E5-9F19-7C9FC748F06E}" sibTransId="{88E33D85-451E-4E0A-ADCD-AC7F3D4EC972}"/>
    <dgm:cxn modelId="{C5C42F21-9ED9-4A16-9355-EA691095D86B}" srcId="{CB61B5B4-D5E6-406A-93A3-B684E2E7F3D0}" destId="{1A465564-CE35-4FC3-B9D6-C336189D8687}" srcOrd="1" destOrd="0" parTransId="{14F12723-A454-41F3-941C-A4C5E7F4B0B4}" sibTransId="{C4BE69EE-D2F7-489C-AFAE-309253DAC056}"/>
    <dgm:cxn modelId="{1AF5A11C-273F-42B6-B53C-7C17EA3950F0}" type="presOf" srcId="{3C5C3F44-3120-47AB-875F-D1441106199D}" destId="{7F635F0D-A962-4DDD-970D-F247E92688C8}" srcOrd="0" destOrd="2" presId="urn:microsoft.com/office/officeart/2005/8/layout/vList6"/>
    <dgm:cxn modelId="{BB619345-B0CB-4619-9B4B-2ED781780EE9}" srcId="{1A465564-CE35-4FC3-B9D6-C336189D8687}" destId="{3C5C3F44-3120-47AB-875F-D1441106199D}" srcOrd="2" destOrd="0" parTransId="{B72E6FDE-6556-4D37-AD3B-A5BFE42978ED}" sibTransId="{8F33A134-BD15-42AA-9405-B3861EA171A4}"/>
    <dgm:cxn modelId="{749B1C77-2115-4B8C-AB86-63E20BA13F48}" srcId="{BF717B60-4957-4119-AF97-56650794EEB9}" destId="{D23EA195-07F2-489E-B359-849766333EE6}" srcOrd="2" destOrd="0" parTransId="{136D5F94-D000-4219-A133-983E8066007C}" sibTransId="{4029EC53-D5EB-44CF-A916-8D5EA7430E78}"/>
    <dgm:cxn modelId="{7172A31B-6299-4312-96C0-006CAE8918B9}" type="presOf" srcId="{4D403F35-D40B-4D6A-90EE-5A1B106B6436}" destId="{56789B75-4813-4CDF-BAAC-D196C40FE75B}" srcOrd="0" destOrd="0" presId="urn:microsoft.com/office/officeart/2005/8/layout/vList6"/>
    <dgm:cxn modelId="{1A8B0A7F-125E-4BFC-8144-61DC64E9E42A}" srcId="{1A465564-CE35-4FC3-B9D6-C336189D8687}" destId="{4EB1B048-1DF0-482D-B172-1F024E8FF760}" srcOrd="1" destOrd="0" parTransId="{998D64CA-7516-4A98-81B9-B024C2B93C81}" sibTransId="{7D526E0F-AD5A-4B58-8C33-466453C5432F}"/>
    <dgm:cxn modelId="{7007C4FF-C856-4B5F-84D2-F1D58E9B6B95}" type="presOf" srcId="{BF717B60-4957-4119-AF97-56650794EEB9}" destId="{3E094B5E-0351-4778-8E5A-4D064FDA73AE}" srcOrd="0" destOrd="0" presId="urn:microsoft.com/office/officeart/2005/8/layout/vList6"/>
    <dgm:cxn modelId="{67B11880-2784-4B02-B84B-1365CB720F5B}" type="presOf" srcId="{9396307E-4967-4870-8308-0DF6CFA1C3C5}" destId="{56789B75-4813-4CDF-BAAC-D196C40FE75B}" srcOrd="0" destOrd="1" presId="urn:microsoft.com/office/officeart/2005/8/layout/vList6"/>
    <dgm:cxn modelId="{4B582200-82FA-42A5-B520-B66678B7238B}" srcId="{BF717B60-4957-4119-AF97-56650794EEB9}" destId="{4D403F35-D40B-4D6A-90EE-5A1B106B6436}" srcOrd="0" destOrd="0" parTransId="{6B1D211B-91A8-48BD-933E-EE65E1D97CF3}" sibTransId="{BF8E24B8-C68F-4EAB-BCC3-ABACAA7720F3}"/>
    <dgm:cxn modelId="{D39660CB-C339-4036-8ED0-808F80915FF1}" type="presParOf" srcId="{2FB0E0D6-C95F-4144-8D42-DBA9ACE83D41}" destId="{17C752D4-FE8B-4374-AD51-222651CAA36E}" srcOrd="0" destOrd="0" presId="urn:microsoft.com/office/officeart/2005/8/layout/vList6"/>
    <dgm:cxn modelId="{77A3BDB8-5C9C-4FE4-9D23-786B3F6AA1A8}" type="presParOf" srcId="{17C752D4-FE8B-4374-AD51-222651CAA36E}" destId="{3E094B5E-0351-4778-8E5A-4D064FDA73AE}" srcOrd="0" destOrd="0" presId="urn:microsoft.com/office/officeart/2005/8/layout/vList6"/>
    <dgm:cxn modelId="{1EE5A933-4766-4C65-9DE7-445080B91C39}" type="presParOf" srcId="{17C752D4-FE8B-4374-AD51-222651CAA36E}" destId="{56789B75-4813-4CDF-BAAC-D196C40FE75B}" srcOrd="1" destOrd="0" presId="urn:microsoft.com/office/officeart/2005/8/layout/vList6"/>
    <dgm:cxn modelId="{5D1DAC3F-F7EF-490C-A60E-8E421941A3A0}" type="presParOf" srcId="{2FB0E0D6-C95F-4144-8D42-DBA9ACE83D41}" destId="{E469AD46-AE8C-441F-A4D2-14F77E5366F5}" srcOrd="1" destOrd="0" presId="urn:microsoft.com/office/officeart/2005/8/layout/vList6"/>
    <dgm:cxn modelId="{A708971B-E8B5-49E6-AE1A-AF6B9E918281}" type="presParOf" srcId="{2FB0E0D6-C95F-4144-8D42-DBA9ACE83D41}" destId="{DD6CC433-D6C1-4EC8-9149-C0CBAA8CC78E}" srcOrd="2" destOrd="0" presId="urn:microsoft.com/office/officeart/2005/8/layout/vList6"/>
    <dgm:cxn modelId="{FBD7EFAC-CF1F-4447-B289-1C45E5C028D8}" type="presParOf" srcId="{DD6CC433-D6C1-4EC8-9149-C0CBAA8CC78E}" destId="{C278AA5B-B24D-45D4-800C-73393FE25CA0}" srcOrd="0" destOrd="0" presId="urn:microsoft.com/office/officeart/2005/8/layout/vList6"/>
    <dgm:cxn modelId="{BD0B3F2B-11EB-4CCA-A22A-23ACCBBED6ED}" type="presParOf" srcId="{DD6CC433-D6C1-4EC8-9149-C0CBAA8CC78E}" destId="{7F635F0D-A962-4DDD-970D-F247E92688C8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21AB9-4EEF-49E3-8EBC-B98061957937}" type="doc">
      <dgm:prSet loTypeId="urn:microsoft.com/office/officeart/2005/8/layout/list1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3CA506F-FD3F-427B-A9A4-AE1FFF650F86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00FF"/>
              </a:solidFill>
              <a:latin typeface="Times New Roman"/>
              <a:ea typeface="Times New Roman"/>
            </a:rPr>
            <a:t>Усиление разрыва в приоритетах развития АПК:  </a:t>
          </a:r>
          <a:endParaRPr lang="ru-RU" sz="2400" dirty="0">
            <a:solidFill>
              <a:srgbClr val="0000FF"/>
            </a:solidFill>
          </a:endParaRPr>
        </a:p>
      </dgm:t>
    </dgm:pt>
    <dgm:pt modelId="{A8048E63-C009-4658-8D7B-A0AAD022FC8A}" type="parTrans" cxnId="{A31CF7CD-1C92-4FAE-8B02-FD9C1CDDCCDD}">
      <dgm:prSet/>
      <dgm:spPr/>
      <dgm:t>
        <a:bodyPr/>
        <a:lstStyle/>
        <a:p>
          <a:endParaRPr lang="ru-RU"/>
        </a:p>
      </dgm:t>
    </dgm:pt>
    <dgm:pt modelId="{3553D596-CB3B-4B17-9E05-ED25B0A3B0AA}" type="sibTrans" cxnId="{A31CF7CD-1C92-4FAE-8B02-FD9C1CDDCCDD}">
      <dgm:prSet/>
      <dgm:spPr/>
      <dgm:t>
        <a:bodyPr/>
        <a:lstStyle/>
        <a:p>
          <a:endParaRPr lang="ru-RU"/>
        </a:p>
      </dgm:t>
    </dgm:pt>
    <dgm:pt modelId="{8CD70850-0E17-4975-964B-94B126EA47D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00FF"/>
              </a:solidFill>
              <a:latin typeface="Times New Roman"/>
              <a:ea typeface="Times New Roman"/>
            </a:rPr>
            <a:t>Углубление специализации</a:t>
          </a:r>
          <a:endParaRPr lang="ru-RU" sz="2400" dirty="0">
            <a:solidFill>
              <a:srgbClr val="0000FF"/>
            </a:solidFill>
            <a:latin typeface="Times New Roman"/>
            <a:ea typeface="Times New Roman"/>
          </a:endParaRPr>
        </a:p>
      </dgm:t>
    </dgm:pt>
    <dgm:pt modelId="{34664497-70C3-4EA2-867C-2EDCDB4AFFF8}" type="parTrans" cxnId="{DA19E9F9-6F37-4A80-946D-A51FF1745723}">
      <dgm:prSet/>
      <dgm:spPr/>
      <dgm:t>
        <a:bodyPr/>
        <a:lstStyle/>
        <a:p>
          <a:endParaRPr lang="ru-RU"/>
        </a:p>
      </dgm:t>
    </dgm:pt>
    <dgm:pt modelId="{3B9D255E-6FB7-43FC-8377-357804FFC24A}" type="sibTrans" cxnId="{DA19E9F9-6F37-4A80-946D-A51FF1745723}">
      <dgm:prSet/>
      <dgm:spPr/>
      <dgm:t>
        <a:bodyPr/>
        <a:lstStyle/>
        <a:p>
          <a:endParaRPr lang="ru-RU"/>
        </a:p>
      </dgm:t>
    </dgm:pt>
    <dgm:pt modelId="{07593FEF-5265-44DB-9301-50599EC816F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00FF"/>
              </a:solidFill>
              <a:latin typeface="Times New Roman"/>
              <a:ea typeface="Times New Roman"/>
            </a:rPr>
            <a:t>Интенсификация сельского хозяйства</a:t>
          </a:r>
          <a:endParaRPr lang="ru-RU" sz="2400" dirty="0">
            <a:solidFill>
              <a:srgbClr val="0000FF"/>
            </a:solidFill>
            <a:latin typeface="Times New Roman"/>
            <a:ea typeface="Times New Roman"/>
          </a:endParaRPr>
        </a:p>
      </dgm:t>
    </dgm:pt>
    <dgm:pt modelId="{1F1D14B9-378A-4286-9C84-1C0C32FC857F}" type="parTrans" cxnId="{B01F1157-8F82-4B25-9A7C-00A9A6401235}">
      <dgm:prSet/>
      <dgm:spPr/>
      <dgm:t>
        <a:bodyPr/>
        <a:lstStyle/>
        <a:p>
          <a:endParaRPr lang="ru-RU"/>
        </a:p>
      </dgm:t>
    </dgm:pt>
    <dgm:pt modelId="{5A7848D8-637F-49F0-975F-1B0E0972F936}" type="sibTrans" cxnId="{B01F1157-8F82-4B25-9A7C-00A9A6401235}">
      <dgm:prSet/>
      <dgm:spPr/>
      <dgm:t>
        <a:bodyPr/>
        <a:lstStyle/>
        <a:p>
          <a:endParaRPr lang="ru-RU"/>
        </a:p>
      </dgm:t>
    </dgm:pt>
    <dgm:pt modelId="{5C9155AA-0DCF-43AE-8336-BEAFA63CBBDB}">
      <dgm:prSet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ru-RU" b="1" i="1" dirty="0" smtClean="0">
              <a:latin typeface="Times New Roman"/>
              <a:ea typeface="Times New Roman"/>
            </a:rPr>
            <a:t>2) для голодных регионов – за   количество.</a:t>
          </a:r>
          <a:endParaRPr lang="ru-RU" dirty="0">
            <a:latin typeface="Times New Roman"/>
            <a:ea typeface="Times New Roman"/>
          </a:endParaRPr>
        </a:p>
      </dgm:t>
    </dgm:pt>
    <dgm:pt modelId="{6980842A-756D-4291-B2D9-E892B2B1D1F3}" type="sibTrans" cxnId="{D429A66A-094E-4BD7-ADCF-A03F7DA29CB9}">
      <dgm:prSet/>
      <dgm:spPr/>
      <dgm:t>
        <a:bodyPr/>
        <a:lstStyle/>
        <a:p>
          <a:endParaRPr lang="ru-RU"/>
        </a:p>
      </dgm:t>
    </dgm:pt>
    <dgm:pt modelId="{44533477-5DAF-40F5-B9A9-C9A23C3AC388}" type="parTrans" cxnId="{D429A66A-094E-4BD7-ADCF-A03F7DA29CB9}">
      <dgm:prSet/>
      <dgm:spPr/>
      <dgm:t>
        <a:bodyPr/>
        <a:lstStyle/>
        <a:p>
          <a:endParaRPr lang="ru-RU"/>
        </a:p>
      </dgm:t>
    </dgm:pt>
    <dgm:pt modelId="{428229D1-344D-46D4-BDE2-2E0237C91DC8}">
      <dgm:prSet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ru-RU" b="1" i="1" dirty="0" smtClean="0">
              <a:latin typeface="Times New Roman"/>
              <a:ea typeface="Times New Roman"/>
            </a:rPr>
            <a:t>1) для «сытых» регионов – борьба за качество продукции («чистоту»);</a:t>
          </a:r>
          <a:endParaRPr lang="ru-RU" dirty="0">
            <a:latin typeface="Times New Roman"/>
            <a:ea typeface="Times New Roman"/>
          </a:endParaRPr>
        </a:p>
      </dgm:t>
    </dgm:pt>
    <dgm:pt modelId="{F04BA13B-4824-4993-ACE0-F6C5241C91D2}" type="sibTrans" cxnId="{333A8DAA-F30A-4F6D-8A7E-F0E0D3FC9E34}">
      <dgm:prSet/>
      <dgm:spPr/>
      <dgm:t>
        <a:bodyPr/>
        <a:lstStyle/>
        <a:p>
          <a:endParaRPr lang="ru-RU"/>
        </a:p>
      </dgm:t>
    </dgm:pt>
    <dgm:pt modelId="{C21C11E8-7399-46D6-BC4C-103A6BFB86A5}" type="parTrans" cxnId="{333A8DAA-F30A-4F6D-8A7E-F0E0D3FC9E34}">
      <dgm:prSet/>
      <dgm:spPr/>
      <dgm:t>
        <a:bodyPr/>
        <a:lstStyle/>
        <a:p>
          <a:endParaRPr lang="ru-RU"/>
        </a:p>
      </dgm:t>
    </dgm:pt>
    <dgm:pt modelId="{A63E35BD-520E-4285-98DD-2CEFF481D485}" type="pres">
      <dgm:prSet presAssocID="{67C21AB9-4EEF-49E3-8EBC-B980619579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182A37-B06A-4D69-A0CF-F55CB26A77D5}" type="pres">
      <dgm:prSet presAssocID="{8CD70850-0E17-4975-964B-94B126EA47D2}" presName="parentLin" presStyleCnt="0"/>
      <dgm:spPr/>
    </dgm:pt>
    <dgm:pt modelId="{1B44D6CE-3344-40E0-A0F9-2E18675E0EFD}" type="pres">
      <dgm:prSet presAssocID="{8CD70850-0E17-4975-964B-94B126EA47D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186949A-0395-4D63-9A8A-4A376EBC623F}" type="pres">
      <dgm:prSet presAssocID="{8CD70850-0E17-4975-964B-94B126EA47D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F5B39-B11C-4961-81B3-37CEB4A4CB25}" type="pres">
      <dgm:prSet presAssocID="{8CD70850-0E17-4975-964B-94B126EA47D2}" presName="negativeSpace" presStyleCnt="0"/>
      <dgm:spPr/>
    </dgm:pt>
    <dgm:pt modelId="{21098E8D-5BB3-4B8B-801C-A8727FB74E51}" type="pres">
      <dgm:prSet presAssocID="{8CD70850-0E17-4975-964B-94B126EA47D2}" presName="childText" presStyleLbl="conFgAcc1" presStyleIdx="0" presStyleCnt="5">
        <dgm:presLayoutVars>
          <dgm:bulletEnabled val="1"/>
        </dgm:presLayoutVars>
      </dgm:prSet>
      <dgm:spPr/>
    </dgm:pt>
    <dgm:pt modelId="{2EFA6BED-0C0A-482A-B255-D4F681B4407F}" type="pres">
      <dgm:prSet presAssocID="{3B9D255E-6FB7-43FC-8377-357804FFC24A}" presName="spaceBetweenRectangles" presStyleCnt="0"/>
      <dgm:spPr/>
    </dgm:pt>
    <dgm:pt modelId="{36B7AECD-A660-4FAA-8558-18D397DC8B10}" type="pres">
      <dgm:prSet presAssocID="{07593FEF-5265-44DB-9301-50599EC816FC}" presName="parentLin" presStyleCnt="0"/>
      <dgm:spPr/>
    </dgm:pt>
    <dgm:pt modelId="{363A7036-815A-47A4-AD91-E7A94B396AC3}" type="pres">
      <dgm:prSet presAssocID="{07593FEF-5265-44DB-9301-50599EC816F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846ABAC-0F81-4FC5-BBDD-28AE15174585}" type="pres">
      <dgm:prSet presAssocID="{07593FEF-5265-44DB-9301-50599EC816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60F89-32EA-410A-94B2-35CFDC26A62C}" type="pres">
      <dgm:prSet presAssocID="{07593FEF-5265-44DB-9301-50599EC816FC}" presName="negativeSpace" presStyleCnt="0"/>
      <dgm:spPr/>
    </dgm:pt>
    <dgm:pt modelId="{5EA3CF97-2C60-4E5E-B54A-AA16E5D8CC0E}" type="pres">
      <dgm:prSet presAssocID="{07593FEF-5265-44DB-9301-50599EC816FC}" presName="childText" presStyleLbl="conFgAcc1" presStyleIdx="1" presStyleCnt="5">
        <dgm:presLayoutVars>
          <dgm:bulletEnabled val="1"/>
        </dgm:presLayoutVars>
      </dgm:prSet>
      <dgm:spPr/>
    </dgm:pt>
    <dgm:pt modelId="{128C1762-8665-436E-849E-EC69BB5E9D1A}" type="pres">
      <dgm:prSet presAssocID="{5A7848D8-637F-49F0-975F-1B0E0972F936}" presName="spaceBetweenRectangles" presStyleCnt="0"/>
      <dgm:spPr/>
    </dgm:pt>
    <dgm:pt modelId="{6D71437C-0B56-4F17-BBB6-BCEE45D09400}" type="pres">
      <dgm:prSet presAssocID="{53CA506F-FD3F-427B-A9A4-AE1FFF650F86}" presName="parentLin" presStyleCnt="0"/>
      <dgm:spPr/>
    </dgm:pt>
    <dgm:pt modelId="{8716E67D-36A7-4EAD-A3E3-6786DF26AA2F}" type="pres">
      <dgm:prSet presAssocID="{53CA506F-FD3F-427B-A9A4-AE1FFF650F86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0F6F478A-BA58-4161-AE68-C45EA6A17B0B}" type="pres">
      <dgm:prSet presAssocID="{53CA506F-FD3F-427B-A9A4-AE1FFF650F8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9A858-2757-4B0C-99A5-F198FF0561C6}" type="pres">
      <dgm:prSet presAssocID="{53CA506F-FD3F-427B-A9A4-AE1FFF650F86}" presName="negativeSpace" presStyleCnt="0"/>
      <dgm:spPr/>
    </dgm:pt>
    <dgm:pt modelId="{FB099F5B-D2A2-4195-AE2F-2C47B93A7E02}" type="pres">
      <dgm:prSet presAssocID="{53CA506F-FD3F-427B-A9A4-AE1FFF650F86}" presName="childText" presStyleLbl="conFgAcc1" presStyleIdx="2" presStyleCnt="5">
        <dgm:presLayoutVars>
          <dgm:bulletEnabled val="1"/>
        </dgm:presLayoutVars>
      </dgm:prSet>
      <dgm:spPr/>
    </dgm:pt>
    <dgm:pt modelId="{0F836B2F-F56F-4A73-A2B7-672FA467D42C}" type="pres">
      <dgm:prSet presAssocID="{3553D596-CB3B-4B17-9E05-ED25B0A3B0AA}" presName="spaceBetweenRectangles" presStyleCnt="0"/>
      <dgm:spPr/>
    </dgm:pt>
    <dgm:pt modelId="{F0FDFD6F-A69B-4F7B-9E6E-9C37667B2DF0}" type="pres">
      <dgm:prSet presAssocID="{428229D1-344D-46D4-BDE2-2E0237C91DC8}" presName="parentLin" presStyleCnt="0"/>
      <dgm:spPr/>
    </dgm:pt>
    <dgm:pt modelId="{DD1C44A7-310B-4F6D-B7A6-46DB8C3844BC}" type="pres">
      <dgm:prSet presAssocID="{428229D1-344D-46D4-BDE2-2E0237C91DC8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F5ADCCF-824F-4B7E-9B5F-5FDC1B16900C}" type="pres">
      <dgm:prSet presAssocID="{428229D1-344D-46D4-BDE2-2E0237C91DC8}" presName="parentText" presStyleLbl="node1" presStyleIdx="3" presStyleCnt="5" custLinFactX="9714" custLinFactNeighborX="100000" custLinFactNeighborY="70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8C375-8684-4755-B9B5-84028EE2DA1C}" type="pres">
      <dgm:prSet presAssocID="{428229D1-344D-46D4-BDE2-2E0237C91DC8}" presName="negativeSpace" presStyleCnt="0"/>
      <dgm:spPr/>
    </dgm:pt>
    <dgm:pt modelId="{530CCB15-FA3C-476D-BF6E-D87180E74214}" type="pres">
      <dgm:prSet presAssocID="{428229D1-344D-46D4-BDE2-2E0237C91DC8}" presName="childText" presStyleLbl="conFgAcc1" presStyleIdx="3" presStyleCnt="5">
        <dgm:presLayoutVars>
          <dgm:bulletEnabled val="1"/>
        </dgm:presLayoutVars>
      </dgm:prSet>
      <dgm:spPr/>
    </dgm:pt>
    <dgm:pt modelId="{0F522848-98BF-481C-BB67-0A82FAC319CC}" type="pres">
      <dgm:prSet presAssocID="{F04BA13B-4824-4993-ACE0-F6C5241C91D2}" presName="spaceBetweenRectangles" presStyleCnt="0"/>
      <dgm:spPr/>
    </dgm:pt>
    <dgm:pt modelId="{90FA3B99-F737-4563-A9ED-C37282DE3D25}" type="pres">
      <dgm:prSet presAssocID="{5C9155AA-0DCF-43AE-8336-BEAFA63CBBDB}" presName="parentLin" presStyleCnt="0"/>
      <dgm:spPr/>
    </dgm:pt>
    <dgm:pt modelId="{4A68AA4F-B939-45C7-AFE6-E259AFFBD85E}" type="pres">
      <dgm:prSet presAssocID="{5C9155AA-0DCF-43AE-8336-BEAFA63CBB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4D04DF97-4F66-4FE8-8DE5-9348E00EE8C3}" type="pres">
      <dgm:prSet presAssocID="{5C9155AA-0DCF-43AE-8336-BEAFA63CBBDB}" presName="parentText" presStyleLbl="node1" presStyleIdx="4" presStyleCnt="5" custLinFactX="9714" custLinFactNeighborX="100000" custLinFactNeighborY="46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F13E0-377C-480D-B382-3421F517590C}" type="pres">
      <dgm:prSet presAssocID="{5C9155AA-0DCF-43AE-8336-BEAFA63CBBDB}" presName="negativeSpace" presStyleCnt="0"/>
      <dgm:spPr/>
    </dgm:pt>
    <dgm:pt modelId="{3A485C06-3AE9-4988-A90B-F9A6720FD4E2}" type="pres">
      <dgm:prSet presAssocID="{5C9155AA-0DCF-43AE-8336-BEAFA63CBBD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F24C40C-0561-45F6-B3B3-88BD25A8100B}" type="presOf" srcId="{428229D1-344D-46D4-BDE2-2E0237C91DC8}" destId="{DD1C44A7-310B-4F6D-B7A6-46DB8C3844BC}" srcOrd="0" destOrd="0" presId="urn:microsoft.com/office/officeart/2005/8/layout/list1"/>
    <dgm:cxn modelId="{E6691AA0-DD18-4369-A758-050631D97D21}" type="presOf" srcId="{428229D1-344D-46D4-BDE2-2E0237C91DC8}" destId="{8F5ADCCF-824F-4B7E-9B5F-5FDC1B16900C}" srcOrd="1" destOrd="0" presId="urn:microsoft.com/office/officeart/2005/8/layout/list1"/>
    <dgm:cxn modelId="{92A394B8-82F6-4EB4-BAA0-E6BD840C7154}" type="presOf" srcId="{8CD70850-0E17-4975-964B-94B126EA47D2}" destId="{0186949A-0395-4D63-9A8A-4A376EBC623F}" srcOrd="1" destOrd="0" presId="urn:microsoft.com/office/officeart/2005/8/layout/list1"/>
    <dgm:cxn modelId="{A31CF7CD-1C92-4FAE-8B02-FD9C1CDDCCDD}" srcId="{67C21AB9-4EEF-49E3-8EBC-B98061957937}" destId="{53CA506F-FD3F-427B-A9A4-AE1FFF650F86}" srcOrd="2" destOrd="0" parTransId="{A8048E63-C009-4658-8D7B-A0AAD022FC8A}" sibTransId="{3553D596-CB3B-4B17-9E05-ED25B0A3B0AA}"/>
    <dgm:cxn modelId="{AB2D4A46-FF35-4639-91B7-AC9781EF34D8}" type="presOf" srcId="{53CA506F-FD3F-427B-A9A4-AE1FFF650F86}" destId="{0F6F478A-BA58-4161-AE68-C45EA6A17B0B}" srcOrd="1" destOrd="0" presId="urn:microsoft.com/office/officeart/2005/8/layout/list1"/>
    <dgm:cxn modelId="{CF8F7677-40B2-40D7-9BB1-3374DDF3AAE4}" type="presOf" srcId="{8CD70850-0E17-4975-964B-94B126EA47D2}" destId="{1B44D6CE-3344-40E0-A0F9-2E18675E0EFD}" srcOrd="0" destOrd="0" presId="urn:microsoft.com/office/officeart/2005/8/layout/list1"/>
    <dgm:cxn modelId="{756928F0-CA48-4D48-BB21-861F03B5BCC2}" type="presOf" srcId="{53CA506F-FD3F-427B-A9A4-AE1FFF650F86}" destId="{8716E67D-36A7-4EAD-A3E3-6786DF26AA2F}" srcOrd="0" destOrd="0" presId="urn:microsoft.com/office/officeart/2005/8/layout/list1"/>
    <dgm:cxn modelId="{D129E9F5-EC85-449B-AF58-73F043ECB89E}" type="presOf" srcId="{5C9155AA-0DCF-43AE-8336-BEAFA63CBBDB}" destId="{4D04DF97-4F66-4FE8-8DE5-9348E00EE8C3}" srcOrd="1" destOrd="0" presId="urn:microsoft.com/office/officeart/2005/8/layout/list1"/>
    <dgm:cxn modelId="{F1E856E7-02E5-4878-B576-70964E109D33}" type="presOf" srcId="{07593FEF-5265-44DB-9301-50599EC816FC}" destId="{363A7036-815A-47A4-AD91-E7A94B396AC3}" srcOrd="0" destOrd="0" presId="urn:microsoft.com/office/officeart/2005/8/layout/list1"/>
    <dgm:cxn modelId="{B01F1157-8F82-4B25-9A7C-00A9A6401235}" srcId="{67C21AB9-4EEF-49E3-8EBC-B98061957937}" destId="{07593FEF-5265-44DB-9301-50599EC816FC}" srcOrd="1" destOrd="0" parTransId="{1F1D14B9-378A-4286-9C84-1C0C32FC857F}" sibTransId="{5A7848D8-637F-49F0-975F-1B0E0972F936}"/>
    <dgm:cxn modelId="{3146B6DF-1D18-49FB-BEA5-EA20543C3748}" type="presOf" srcId="{67C21AB9-4EEF-49E3-8EBC-B98061957937}" destId="{A63E35BD-520E-4285-98DD-2CEFF481D485}" srcOrd="0" destOrd="0" presId="urn:microsoft.com/office/officeart/2005/8/layout/list1"/>
    <dgm:cxn modelId="{B7221C6B-0FFF-479B-B0C7-2157E755526E}" type="presOf" srcId="{07593FEF-5265-44DB-9301-50599EC816FC}" destId="{2846ABAC-0F81-4FC5-BBDD-28AE15174585}" srcOrd="1" destOrd="0" presId="urn:microsoft.com/office/officeart/2005/8/layout/list1"/>
    <dgm:cxn modelId="{D429A66A-094E-4BD7-ADCF-A03F7DA29CB9}" srcId="{67C21AB9-4EEF-49E3-8EBC-B98061957937}" destId="{5C9155AA-0DCF-43AE-8336-BEAFA63CBBDB}" srcOrd="4" destOrd="0" parTransId="{44533477-5DAF-40F5-B9A9-C9A23C3AC388}" sibTransId="{6980842A-756D-4291-B2D9-E892B2B1D1F3}"/>
    <dgm:cxn modelId="{333A8DAA-F30A-4F6D-8A7E-F0E0D3FC9E34}" srcId="{67C21AB9-4EEF-49E3-8EBC-B98061957937}" destId="{428229D1-344D-46D4-BDE2-2E0237C91DC8}" srcOrd="3" destOrd="0" parTransId="{C21C11E8-7399-46D6-BC4C-103A6BFB86A5}" sibTransId="{F04BA13B-4824-4993-ACE0-F6C5241C91D2}"/>
    <dgm:cxn modelId="{3E3E0CE5-CCCA-4618-900D-7BA15D6AD0ED}" type="presOf" srcId="{5C9155AA-0DCF-43AE-8336-BEAFA63CBBDB}" destId="{4A68AA4F-B939-45C7-AFE6-E259AFFBD85E}" srcOrd="0" destOrd="0" presId="urn:microsoft.com/office/officeart/2005/8/layout/list1"/>
    <dgm:cxn modelId="{DA19E9F9-6F37-4A80-946D-A51FF1745723}" srcId="{67C21AB9-4EEF-49E3-8EBC-B98061957937}" destId="{8CD70850-0E17-4975-964B-94B126EA47D2}" srcOrd="0" destOrd="0" parTransId="{34664497-70C3-4EA2-867C-2EDCDB4AFFF8}" sibTransId="{3B9D255E-6FB7-43FC-8377-357804FFC24A}"/>
    <dgm:cxn modelId="{69A97CE8-137E-4D9C-A783-40618DDED48A}" type="presParOf" srcId="{A63E35BD-520E-4285-98DD-2CEFF481D485}" destId="{C9182A37-B06A-4D69-A0CF-F55CB26A77D5}" srcOrd="0" destOrd="0" presId="urn:microsoft.com/office/officeart/2005/8/layout/list1"/>
    <dgm:cxn modelId="{D82C5064-36C2-4A0E-9C7B-3F898143039A}" type="presParOf" srcId="{C9182A37-B06A-4D69-A0CF-F55CB26A77D5}" destId="{1B44D6CE-3344-40E0-A0F9-2E18675E0EFD}" srcOrd="0" destOrd="0" presId="urn:microsoft.com/office/officeart/2005/8/layout/list1"/>
    <dgm:cxn modelId="{4C6CC86C-C812-4771-A16C-2ECD791285B7}" type="presParOf" srcId="{C9182A37-B06A-4D69-A0CF-F55CB26A77D5}" destId="{0186949A-0395-4D63-9A8A-4A376EBC623F}" srcOrd="1" destOrd="0" presId="urn:microsoft.com/office/officeart/2005/8/layout/list1"/>
    <dgm:cxn modelId="{581F4AD5-5F61-4D81-8615-4BAB33A58026}" type="presParOf" srcId="{A63E35BD-520E-4285-98DD-2CEFF481D485}" destId="{6F0F5B39-B11C-4961-81B3-37CEB4A4CB25}" srcOrd="1" destOrd="0" presId="urn:microsoft.com/office/officeart/2005/8/layout/list1"/>
    <dgm:cxn modelId="{8573DAC9-1F90-4910-BA5F-D9ED0AAB0363}" type="presParOf" srcId="{A63E35BD-520E-4285-98DD-2CEFF481D485}" destId="{21098E8D-5BB3-4B8B-801C-A8727FB74E51}" srcOrd="2" destOrd="0" presId="urn:microsoft.com/office/officeart/2005/8/layout/list1"/>
    <dgm:cxn modelId="{E7CE18A0-C8C1-4DFD-A713-6DAC2B820180}" type="presParOf" srcId="{A63E35BD-520E-4285-98DD-2CEFF481D485}" destId="{2EFA6BED-0C0A-482A-B255-D4F681B4407F}" srcOrd="3" destOrd="0" presId="urn:microsoft.com/office/officeart/2005/8/layout/list1"/>
    <dgm:cxn modelId="{53DCEE75-D14F-4D8F-B345-443A5A9DB715}" type="presParOf" srcId="{A63E35BD-520E-4285-98DD-2CEFF481D485}" destId="{36B7AECD-A660-4FAA-8558-18D397DC8B10}" srcOrd="4" destOrd="0" presId="urn:microsoft.com/office/officeart/2005/8/layout/list1"/>
    <dgm:cxn modelId="{88980F9E-B44B-4DCE-8106-2AA1B86CB5FD}" type="presParOf" srcId="{36B7AECD-A660-4FAA-8558-18D397DC8B10}" destId="{363A7036-815A-47A4-AD91-E7A94B396AC3}" srcOrd="0" destOrd="0" presId="urn:microsoft.com/office/officeart/2005/8/layout/list1"/>
    <dgm:cxn modelId="{E0064901-627C-4606-91F8-D125B0DBF402}" type="presParOf" srcId="{36B7AECD-A660-4FAA-8558-18D397DC8B10}" destId="{2846ABAC-0F81-4FC5-BBDD-28AE15174585}" srcOrd="1" destOrd="0" presId="urn:microsoft.com/office/officeart/2005/8/layout/list1"/>
    <dgm:cxn modelId="{C46D5D43-DDD6-4AD1-B44A-085F23C4459F}" type="presParOf" srcId="{A63E35BD-520E-4285-98DD-2CEFF481D485}" destId="{3F960F89-32EA-410A-94B2-35CFDC26A62C}" srcOrd="5" destOrd="0" presId="urn:microsoft.com/office/officeart/2005/8/layout/list1"/>
    <dgm:cxn modelId="{6367454D-AAB7-4D9F-BAD4-6457749BC7AC}" type="presParOf" srcId="{A63E35BD-520E-4285-98DD-2CEFF481D485}" destId="{5EA3CF97-2C60-4E5E-B54A-AA16E5D8CC0E}" srcOrd="6" destOrd="0" presId="urn:microsoft.com/office/officeart/2005/8/layout/list1"/>
    <dgm:cxn modelId="{4DACC555-153F-431D-B304-15B869FB833F}" type="presParOf" srcId="{A63E35BD-520E-4285-98DD-2CEFF481D485}" destId="{128C1762-8665-436E-849E-EC69BB5E9D1A}" srcOrd="7" destOrd="0" presId="urn:microsoft.com/office/officeart/2005/8/layout/list1"/>
    <dgm:cxn modelId="{0201454F-34BE-4815-9C68-432B56BAAF05}" type="presParOf" srcId="{A63E35BD-520E-4285-98DD-2CEFF481D485}" destId="{6D71437C-0B56-4F17-BBB6-BCEE45D09400}" srcOrd="8" destOrd="0" presId="urn:microsoft.com/office/officeart/2005/8/layout/list1"/>
    <dgm:cxn modelId="{33CDCAD1-48DC-42A6-B2D7-003C5A21F4D8}" type="presParOf" srcId="{6D71437C-0B56-4F17-BBB6-BCEE45D09400}" destId="{8716E67D-36A7-4EAD-A3E3-6786DF26AA2F}" srcOrd="0" destOrd="0" presId="urn:microsoft.com/office/officeart/2005/8/layout/list1"/>
    <dgm:cxn modelId="{7D499795-4618-4160-83AA-F74FF77891B8}" type="presParOf" srcId="{6D71437C-0B56-4F17-BBB6-BCEE45D09400}" destId="{0F6F478A-BA58-4161-AE68-C45EA6A17B0B}" srcOrd="1" destOrd="0" presId="urn:microsoft.com/office/officeart/2005/8/layout/list1"/>
    <dgm:cxn modelId="{9A02482F-C425-42A4-A2BB-151449B9CDEB}" type="presParOf" srcId="{A63E35BD-520E-4285-98DD-2CEFF481D485}" destId="{3049A858-2757-4B0C-99A5-F198FF0561C6}" srcOrd="9" destOrd="0" presId="urn:microsoft.com/office/officeart/2005/8/layout/list1"/>
    <dgm:cxn modelId="{A32AF43C-44C4-4C57-B18C-D67EBCA9EBF8}" type="presParOf" srcId="{A63E35BD-520E-4285-98DD-2CEFF481D485}" destId="{FB099F5B-D2A2-4195-AE2F-2C47B93A7E02}" srcOrd="10" destOrd="0" presId="urn:microsoft.com/office/officeart/2005/8/layout/list1"/>
    <dgm:cxn modelId="{A1CD681E-DDE4-47EA-9877-9E2363760CDE}" type="presParOf" srcId="{A63E35BD-520E-4285-98DD-2CEFF481D485}" destId="{0F836B2F-F56F-4A73-A2B7-672FA467D42C}" srcOrd="11" destOrd="0" presId="urn:microsoft.com/office/officeart/2005/8/layout/list1"/>
    <dgm:cxn modelId="{BF34C8B2-9417-457F-B780-A4AFFDA23333}" type="presParOf" srcId="{A63E35BD-520E-4285-98DD-2CEFF481D485}" destId="{F0FDFD6F-A69B-4F7B-9E6E-9C37667B2DF0}" srcOrd="12" destOrd="0" presId="urn:microsoft.com/office/officeart/2005/8/layout/list1"/>
    <dgm:cxn modelId="{D23E01A7-A664-4D5F-AD38-AE0D91D227AF}" type="presParOf" srcId="{F0FDFD6F-A69B-4F7B-9E6E-9C37667B2DF0}" destId="{DD1C44A7-310B-4F6D-B7A6-46DB8C3844BC}" srcOrd="0" destOrd="0" presId="urn:microsoft.com/office/officeart/2005/8/layout/list1"/>
    <dgm:cxn modelId="{9AE114A1-C297-451D-81E9-7C2F7D7ECB57}" type="presParOf" srcId="{F0FDFD6F-A69B-4F7B-9E6E-9C37667B2DF0}" destId="{8F5ADCCF-824F-4B7E-9B5F-5FDC1B16900C}" srcOrd="1" destOrd="0" presId="urn:microsoft.com/office/officeart/2005/8/layout/list1"/>
    <dgm:cxn modelId="{CAD15937-09C9-4587-876C-5D7F164151FD}" type="presParOf" srcId="{A63E35BD-520E-4285-98DD-2CEFF481D485}" destId="{8F28C375-8684-4755-B9B5-84028EE2DA1C}" srcOrd="13" destOrd="0" presId="urn:microsoft.com/office/officeart/2005/8/layout/list1"/>
    <dgm:cxn modelId="{6D090E2A-8AAC-462D-AD39-4A35B8A1CCE2}" type="presParOf" srcId="{A63E35BD-520E-4285-98DD-2CEFF481D485}" destId="{530CCB15-FA3C-476D-BF6E-D87180E74214}" srcOrd="14" destOrd="0" presId="urn:microsoft.com/office/officeart/2005/8/layout/list1"/>
    <dgm:cxn modelId="{50151C04-A84D-495A-8591-A94BB4157589}" type="presParOf" srcId="{A63E35BD-520E-4285-98DD-2CEFF481D485}" destId="{0F522848-98BF-481C-BB67-0A82FAC319CC}" srcOrd="15" destOrd="0" presId="urn:microsoft.com/office/officeart/2005/8/layout/list1"/>
    <dgm:cxn modelId="{556A154B-C954-4507-99B2-FE46F3ED5249}" type="presParOf" srcId="{A63E35BD-520E-4285-98DD-2CEFF481D485}" destId="{90FA3B99-F737-4563-A9ED-C37282DE3D25}" srcOrd="16" destOrd="0" presId="urn:microsoft.com/office/officeart/2005/8/layout/list1"/>
    <dgm:cxn modelId="{23572FC1-6FB8-4AE2-B149-43F5115B9528}" type="presParOf" srcId="{90FA3B99-F737-4563-A9ED-C37282DE3D25}" destId="{4A68AA4F-B939-45C7-AFE6-E259AFFBD85E}" srcOrd="0" destOrd="0" presId="urn:microsoft.com/office/officeart/2005/8/layout/list1"/>
    <dgm:cxn modelId="{7174CA3B-35E0-496C-967F-0AC9B8B6829C}" type="presParOf" srcId="{90FA3B99-F737-4563-A9ED-C37282DE3D25}" destId="{4D04DF97-4F66-4FE8-8DE5-9348E00EE8C3}" srcOrd="1" destOrd="0" presId="urn:microsoft.com/office/officeart/2005/8/layout/list1"/>
    <dgm:cxn modelId="{B24C9BA5-0683-4F40-A176-AD42155CFA36}" type="presParOf" srcId="{A63E35BD-520E-4285-98DD-2CEFF481D485}" destId="{7B6F13E0-377C-480D-B382-3421F517590C}" srcOrd="17" destOrd="0" presId="urn:microsoft.com/office/officeart/2005/8/layout/list1"/>
    <dgm:cxn modelId="{F523D8D7-718B-4ADC-84C0-D24CD274586F}" type="presParOf" srcId="{A63E35BD-520E-4285-98DD-2CEFF481D485}" destId="{3A485C06-3AE9-4988-A90B-F9A6720FD4E2}" srcOrd="18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993602-F7E5-4257-8E47-DD9F6959B9B6}" type="doc">
      <dgm:prSet loTypeId="urn:microsoft.com/office/officeart/2005/8/layout/vList5" loCatId="list" qsTypeId="urn:microsoft.com/office/officeart/2005/8/quickstyle/3d3" qsCatId="3D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3A786B74-FC06-4CB6-83E5-334CE33DBB77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Развитые страны</a:t>
          </a:r>
          <a:endParaRPr lang="ru-RU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F03529-58A5-4C32-9583-B204496ACDB0}" type="parTrans" cxnId="{B394D29A-BD7A-4905-ACFF-57C8D36C7D48}">
      <dgm:prSet/>
      <dgm:spPr/>
      <dgm:t>
        <a:bodyPr/>
        <a:lstStyle/>
        <a:p>
          <a:endParaRPr lang="ru-RU"/>
        </a:p>
      </dgm:t>
    </dgm:pt>
    <dgm:pt modelId="{F25E545C-74C9-4637-BF04-07B7EE9C0E69}" type="sibTrans" cxnId="{B394D29A-BD7A-4905-ACFF-57C8D36C7D48}">
      <dgm:prSet/>
      <dgm:spPr/>
      <dgm:t>
        <a:bodyPr/>
        <a:lstStyle/>
        <a:p>
          <a:endParaRPr lang="ru-RU"/>
        </a:p>
      </dgm:t>
    </dgm:pt>
    <dgm:pt modelId="{476565AE-95FB-4142-B561-47C138668FCC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Фермы</a:t>
          </a:r>
          <a:endParaRPr lang="ru-RU" b="1" dirty="0">
            <a:solidFill>
              <a:srgbClr val="000000"/>
            </a:solidFill>
          </a:endParaRPr>
        </a:p>
      </dgm:t>
    </dgm:pt>
    <dgm:pt modelId="{51AB92B2-067C-4701-AAA1-4C3EBCD1CDF5}" type="parTrans" cxnId="{C24C590B-743A-4DC7-AD00-77A4DC166298}">
      <dgm:prSet/>
      <dgm:spPr/>
      <dgm:t>
        <a:bodyPr/>
        <a:lstStyle/>
        <a:p>
          <a:endParaRPr lang="ru-RU"/>
        </a:p>
      </dgm:t>
    </dgm:pt>
    <dgm:pt modelId="{6C4C5CE5-A7F1-422C-8F7E-304890D06C79}" type="sibTrans" cxnId="{C24C590B-743A-4DC7-AD00-77A4DC166298}">
      <dgm:prSet/>
      <dgm:spPr/>
      <dgm:t>
        <a:bodyPr/>
        <a:lstStyle/>
        <a:p>
          <a:endParaRPr lang="ru-RU"/>
        </a:p>
      </dgm:t>
    </dgm:pt>
    <dgm:pt modelId="{A2F1E5CA-20F7-49BF-AB71-CE3EC2ED5DBF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Крупные компании</a:t>
          </a:r>
          <a:endParaRPr lang="ru-RU" b="1" dirty="0">
            <a:solidFill>
              <a:srgbClr val="000000"/>
            </a:solidFill>
          </a:endParaRPr>
        </a:p>
      </dgm:t>
    </dgm:pt>
    <dgm:pt modelId="{13E2FA30-AE51-420F-BDFD-4D62DF368398}" type="parTrans" cxnId="{6AEF4E70-770E-44FA-99D0-482CA1B684C2}">
      <dgm:prSet/>
      <dgm:spPr/>
      <dgm:t>
        <a:bodyPr/>
        <a:lstStyle/>
        <a:p>
          <a:endParaRPr lang="ru-RU"/>
        </a:p>
      </dgm:t>
    </dgm:pt>
    <dgm:pt modelId="{DC994C28-B043-44D9-B7C3-51676F8290D5}" type="sibTrans" cxnId="{6AEF4E70-770E-44FA-99D0-482CA1B684C2}">
      <dgm:prSet/>
      <dgm:spPr/>
      <dgm:t>
        <a:bodyPr/>
        <a:lstStyle/>
        <a:p>
          <a:endParaRPr lang="ru-RU"/>
        </a:p>
      </dgm:t>
    </dgm:pt>
    <dgm:pt modelId="{FFD12CF2-550D-4480-8E3B-67D5D580B212}">
      <dgm:prSet phldrT="[Текст]"/>
      <dgm:spPr/>
      <dgm:t>
        <a:bodyPr/>
        <a:lstStyle/>
        <a:p>
          <a:r>
            <a:rPr lang="ru-RU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Развивающиеся страны</a:t>
          </a:r>
          <a:endParaRPr lang="ru-RU" b="1" dirty="0">
            <a:solidFill>
              <a:srgbClr val="0000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61A423-DFF7-43DB-A2F5-812BD72EBC32}" type="parTrans" cxnId="{9B1716C7-5651-43B2-8B8E-1FE9F2B1A380}">
      <dgm:prSet/>
      <dgm:spPr/>
      <dgm:t>
        <a:bodyPr/>
        <a:lstStyle/>
        <a:p>
          <a:endParaRPr lang="ru-RU"/>
        </a:p>
      </dgm:t>
    </dgm:pt>
    <dgm:pt modelId="{9B1ABC16-FFEE-4F86-9B34-F41F9A3B8741}" type="sibTrans" cxnId="{9B1716C7-5651-43B2-8B8E-1FE9F2B1A380}">
      <dgm:prSet/>
      <dgm:spPr/>
      <dgm:t>
        <a:bodyPr/>
        <a:lstStyle/>
        <a:p>
          <a:endParaRPr lang="ru-RU"/>
        </a:p>
      </dgm:t>
    </dgm:pt>
    <dgm:pt modelId="{26578FD8-C3BF-402F-98BB-D9BEFA29BF12}">
      <dgm:prSet phldrT="[Текст]"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Латифундии помещиков</a:t>
          </a:r>
          <a:endParaRPr lang="ru-RU" b="1" dirty="0">
            <a:solidFill>
              <a:srgbClr val="000000"/>
            </a:solidFill>
          </a:endParaRPr>
        </a:p>
      </dgm:t>
    </dgm:pt>
    <dgm:pt modelId="{5FE25D47-6707-4816-A2E8-A14AB2285CAA}" type="parTrans" cxnId="{4834D223-2F07-4693-8D55-D57463811AB8}">
      <dgm:prSet/>
      <dgm:spPr/>
      <dgm:t>
        <a:bodyPr/>
        <a:lstStyle/>
        <a:p>
          <a:endParaRPr lang="ru-RU"/>
        </a:p>
      </dgm:t>
    </dgm:pt>
    <dgm:pt modelId="{4FA1F2C0-2796-4446-A525-D60A13422746}" type="sibTrans" cxnId="{4834D223-2F07-4693-8D55-D57463811AB8}">
      <dgm:prSet/>
      <dgm:spPr/>
      <dgm:t>
        <a:bodyPr/>
        <a:lstStyle/>
        <a:p>
          <a:endParaRPr lang="ru-RU"/>
        </a:p>
      </dgm:t>
    </dgm:pt>
    <dgm:pt modelId="{11CFC774-9B09-44FC-9FB3-24223072FADC}">
      <dgm:prSet phldrT="[Текст]"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Хозяйства феодального и полуфеодального типа</a:t>
          </a:r>
          <a:endParaRPr lang="ru-RU" b="1" dirty="0">
            <a:solidFill>
              <a:srgbClr val="000000"/>
            </a:solidFill>
          </a:endParaRPr>
        </a:p>
      </dgm:t>
    </dgm:pt>
    <dgm:pt modelId="{AFFE834F-8751-485F-B96D-BF68754BB802}" type="parTrans" cxnId="{2AFD3146-23EF-41DC-AC35-8554B9FC9B85}">
      <dgm:prSet/>
      <dgm:spPr/>
      <dgm:t>
        <a:bodyPr/>
        <a:lstStyle/>
        <a:p>
          <a:endParaRPr lang="ru-RU"/>
        </a:p>
      </dgm:t>
    </dgm:pt>
    <dgm:pt modelId="{CBA41315-4D68-40AA-AF54-9B7BC2589E9F}" type="sibTrans" cxnId="{2AFD3146-23EF-41DC-AC35-8554B9FC9B85}">
      <dgm:prSet/>
      <dgm:spPr/>
      <dgm:t>
        <a:bodyPr/>
        <a:lstStyle/>
        <a:p>
          <a:endParaRPr lang="ru-RU"/>
        </a:p>
      </dgm:t>
    </dgm:pt>
    <dgm:pt modelId="{AC8E37CF-9AEB-4517-AF74-3576B0BBF3E4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Государство</a:t>
          </a:r>
          <a:endParaRPr lang="ru-RU" b="1" dirty="0">
            <a:solidFill>
              <a:srgbClr val="000000"/>
            </a:solidFill>
          </a:endParaRPr>
        </a:p>
      </dgm:t>
    </dgm:pt>
    <dgm:pt modelId="{3882E99B-6454-4927-8D96-D96054586A6C}" type="parTrans" cxnId="{CFBA827D-495C-4B31-BF9A-86C9A7C33DD9}">
      <dgm:prSet/>
      <dgm:spPr/>
      <dgm:t>
        <a:bodyPr/>
        <a:lstStyle/>
        <a:p>
          <a:endParaRPr lang="ru-RU"/>
        </a:p>
      </dgm:t>
    </dgm:pt>
    <dgm:pt modelId="{98B3E944-6486-42F5-BA0A-DBA41EC5DAD5}" type="sibTrans" cxnId="{CFBA827D-495C-4B31-BF9A-86C9A7C33DD9}">
      <dgm:prSet/>
      <dgm:spPr/>
      <dgm:t>
        <a:bodyPr/>
        <a:lstStyle/>
        <a:p>
          <a:endParaRPr lang="ru-RU"/>
        </a:p>
      </dgm:t>
    </dgm:pt>
    <dgm:pt modelId="{417BC0E5-70AA-41E4-9E28-8B67DAE3B171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0000"/>
              </a:solidFill>
            </a:rPr>
            <a:t>Церковь</a:t>
          </a:r>
          <a:endParaRPr lang="ru-RU" b="1" dirty="0">
            <a:solidFill>
              <a:srgbClr val="000000"/>
            </a:solidFill>
          </a:endParaRPr>
        </a:p>
      </dgm:t>
    </dgm:pt>
    <dgm:pt modelId="{95FE1194-8DA8-4DEC-AF40-D32952063F52}" type="parTrans" cxnId="{11A3FF63-A668-4AD1-B0FB-7C479C5B1C14}">
      <dgm:prSet/>
      <dgm:spPr/>
      <dgm:t>
        <a:bodyPr/>
        <a:lstStyle/>
        <a:p>
          <a:endParaRPr lang="ru-RU"/>
        </a:p>
      </dgm:t>
    </dgm:pt>
    <dgm:pt modelId="{79922362-1D20-402F-8777-4DB41CDD159D}" type="sibTrans" cxnId="{11A3FF63-A668-4AD1-B0FB-7C479C5B1C14}">
      <dgm:prSet/>
      <dgm:spPr/>
      <dgm:t>
        <a:bodyPr/>
        <a:lstStyle/>
        <a:p>
          <a:endParaRPr lang="ru-RU"/>
        </a:p>
      </dgm:t>
    </dgm:pt>
    <dgm:pt modelId="{D10F3A35-7A08-41FB-925D-80A5951AA1CA}">
      <dgm:prSet phldrT="[Текст]"/>
      <dgm:spPr/>
      <dgm:t>
        <a:bodyPr/>
        <a:lstStyle/>
        <a:p>
          <a:endParaRPr lang="ru-RU" b="1" dirty="0">
            <a:solidFill>
              <a:srgbClr val="000000"/>
            </a:solidFill>
          </a:endParaRPr>
        </a:p>
      </dgm:t>
    </dgm:pt>
    <dgm:pt modelId="{C918C235-03CC-44F4-9F66-82B1DFCBBC9A}" type="parTrans" cxnId="{C0601ED7-796E-4454-9E8F-2FC7A7FF1EB0}">
      <dgm:prSet/>
      <dgm:spPr/>
      <dgm:t>
        <a:bodyPr/>
        <a:lstStyle/>
        <a:p>
          <a:endParaRPr lang="ru-RU"/>
        </a:p>
      </dgm:t>
    </dgm:pt>
    <dgm:pt modelId="{A9DAF996-0AF7-452C-AB0D-6001134CE38C}" type="sibTrans" cxnId="{C0601ED7-796E-4454-9E8F-2FC7A7FF1EB0}">
      <dgm:prSet/>
      <dgm:spPr/>
      <dgm:t>
        <a:bodyPr/>
        <a:lstStyle/>
        <a:p>
          <a:endParaRPr lang="ru-RU"/>
        </a:p>
      </dgm:t>
    </dgm:pt>
    <dgm:pt modelId="{A62717CC-728B-4D08-9D4F-F681A79EA7E7}" type="pres">
      <dgm:prSet presAssocID="{A2993602-F7E5-4257-8E47-DD9F6959B9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1CB589-71A5-4F06-AF5B-59C3DA3E333A}" type="pres">
      <dgm:prSet presAssocID="{3A786B74-FC06-4CB6-83E5-334CE33DBB77}" presName="linNode" presStyleCnt="0"/>
      <dgm:spPr/>
    </dgm:pt>
    <dgm:pt modelId="{AB7E9637-9A25-4E9A-A56B-1E22C6B83E48}" type="pres">
      <dgm:prSet presAssocID="{3A786B74-FC06-4CB6-83E5-334CE33DBB7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E6769-C01F-4EE7-B3A4-1440E6FD901B}" type="pres">
      <dgm:prSet presAssocID="{3A786B74-FC06-4CB6-83E5-334CE33DBB7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76E60B-F1FD-4F2D-91F4-3C80E8EC4AA2}" type="pres">
      <dgm:prSet presAssocID="{F25E545C-74C9-4637-BF04-07B7EE9C0E69}" presName="sp" presStyleCnt="0"/>
      <dgm:spPr/>
    </dgm:pt>
    <dgm:pt modelId="{839E21F9-4A1F-49D9-83D1-74AB4D1F7F8A}" type="pres">
      <dgm:prSet presAssocID="{FFD12CF2-550D-4480-8E3B-67D5D580B212}" presName="linNode" presStyleCnt="0"/>
      <dgm:spPr/>
    </dgm:pt>
    <dgm:pt modelId="{1861E9C1-9DA0-436F-AC82-2F56707C8F61}" type="pres">
      <dgm:prSet presAssocID="{FFD12CF2-550D-4480-8E3B-67D5D580B21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3590B-6FFC-49FD-85F1-F6C512085486}" type="pres">
      <dgm:prSet presAssocID="{FFD12CF2-550D-4480-8E3B-67D5D580B21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EF4E70-770E-44FA-99D0-482CA1B684C2}" srcId="{3A786B74-FC06-4CB6-83E5-334CE33DBB77}" destId="{A2F1E5CA-20F7-49BF-AB71-CE3EC2ED5DBF}" srcOrd="1" destOrd="0" parTransId="{13E2FA30-AE51-420F-BDFD-4D62DF368398}" sibTransId="{DC994C28-B043-44D9-B7C3-51676F8290D5}"/>
    <dgm:cxn modelId="{97656882-FC18-4A4A-A7CA-54ACECA3F079}" type="presOf" srcId="{D10F3A35-7A08-41FB-925D-80A5951AA1CA}" destId="{9773590B-6FFC-49FD-85F1-F6C512085486}" srcOrd="0" destOrd="1" presId="urn:microsoft.com/office/officeart/2005/8/layout/vList5"/>
    <dgm:cxn modelId="{B394D29A-BD7A-4905-ACFF-57C8D36C7D48}" srcId="{A2993602-F7E5-4257-8E47-DD9F6959B9B6}" destId="{3A786B74-FC06-4CB6-83E5-334CE33DBB77}" srcOrd="0" destOrd="0" parTransId="{2CF03529-58A5-4C32-9583-B204496ACDB0}" sibTransId="{F25E545C-74C9-4637-BF04-07B7EE9C0E69}"/>
    <dgm:cxn modelId="{CFBA827D-495C-4B31-BF9A-86C9A7C33DD9}" srcId="{3A786B74-FC06-4CB6-83E5-334CE33DBB77}" destId="{AC8E37CF-9AEB-4517-AF74-3576B0BBF3E4}" srcOrd="2" destOrd="0" parTransId="{3882E99B-6454-4927-8D96-D96054586A6C}" sibTransId="{98B3E944-6486-42F5-BA0A-DBA41EC5DAD5}"/>
    <dgm:cxn modelId="{C0601ED7-796E-4454-9E8F-2FC7A7FF1EB0}" srcId="{FFD12CF2-550D-4480-8E3B-67D5D580B212}" destId="{D10F3A35-7A08-41FB-925D-80A5951AA1CA}" srcOrd="1" destOrd="0" parTransId="{C918C235-03CC-44F4-9F66-82B1DFCBBC9A}" sibTransId="{A9DAF996-0AF7-452C-AB0D-6001134CE38C}"/>
    <dgm:cxn modelId="{11A3FF63-A668-4AD1-B0FB-7C479C5B1C14}" srcId="{3A786B74-FC06-4CB6-83E5-334CE33DBB77}" destId="{417BC0E5-70AA-41E4-9E28-8B67DAE3B171}" srcOrd="3" destOrd="0" parTransId="{95FE1194-8DA8-4DEC-AF40-D32952063F52}" sibTransId="{79922362-1D20-402F-8777-4DB41CDD159D}"/>
    <dgm:cxn modelId="{9B1716C7-5651-43B2-8B8E-1FE9F2B1A380}" srcId="{A2993602-F7E5-4257-8E47-DD9F6959B9B6}" destId="{FFD12CF2-550D-4480-8E3B-67D5D580B212}" srcOrd="1" destOrd="0" parTransId="{2061A423-DFF7-43DB-A2F5-812BD72EBC32}" sibTransId="{9B1ABC16-FFEE-4F86-9B34-F41F9A3B8741}"/>
    <dgm:cxn modelId="{6F3D7055-9E13-4839-96C6-BE78C07680E8}" type="presOf" srcId="{FFD12CF2-550D-4480-8E3B-67D5D580B212}" destId="{1861E9C1-9DA0-436F-AC82-2F56707C8F61}" srcOrd="0" destOrd="0" presId="urn:microsoft.com/office/officeart/2005/8/layout/vList5"/>
    <dgm:cxn modelId="{24E031BC-4100-47E9-A0C7-BB5D76DC4CA8}" type="presOf" srcId="{AC8E37CF-9AEB-4517-AF74-3576B0BBF3E4}" destId="{959E6769-C01F-4EE7-B3A4-1440E6FD901B}" srcOrd="0" destOrd="2" presId="urn:microsoft.com/office/officeart/2005/8/layout/vList5"/>
    <dgm:cxn modelId="{F322A988-9CB5-44AA-9A71-62BB6781F343}" type="presOf" srcId="{A2F1E5CA-20F7-49BF-AB71-CE3EC2ED5DBF}" destId="{959E6769-C01F-4EE7-B3A4-1440E6FD901B}" srcOrd="0" destOrd="1" presId="urn:microsoft.com/office/officeart/2005/8/layout/vList5"/>
    <dgm:cxn modelId="{C24C590B-743A-4DC7-AD00-77A4DC166298}" srcId="{3A786B74-FC06-4CB6-83E5-334CE33DBB77}" destId="{476565AE-95FB-4142-B561-47C138668FCC}" srcOrd="0" destOrd="0" parTransId="{51AB92B2-067C-4701-AAA1-4C3EBCD1CDF5}" sibTransId="{6C4C5CE5-A7F1-422C-8F7E-304890D06C79}"/>
    <dgm:cxn modelId="{C0897D7B-503F-4316-953D-48C9159F66B1}" type="presOf" srcId="{476565AE-95FB-4142-B561-47C138668FCC}" destId="{959E6769-C01F-4EE7-B3A4-1440E6FD901B}" srcOrd="0" destOrd="0" presId="urn:microsoft.com/office/officeart/2005/8/layout/vList5"/>
    <dgm:cxn modelId="{AA2DE6AC-B187-474C-B545-C3D466F33CAB}" type="presOf" srcId="{11CFC774-9B09-44FC-9FB3-24223072FADC}" destId="{9773590B-6FFC-49FD-85F1-F6C512085486}" srcOrd="0" destOrd="2" presId="urn:microsoft.com/office/officeart/2005/8/layout/vList5"/>
    <dgm:cxn modelId="{3C6999A6-05E4-4B83-AB9E-FEAA5C114A29}" type="presOf" srcId="{417BC0E5-70AA-41E4-9E28-8B67DAE3B171}" destId="{959E6769-C01F-4EE7-B3A4-1440E6FD901B}" srcOrd="0" destOrd="3" presId="urn:microsoft.com/office/officeart/2005/8/layout/vList5"/>
    <dgm:cxn modelId="{2AFD3146-23EF-41DC-AC35-8554B9FC9B85}" srcId="{FFD12CF2-550D-4480-8E3B-67D5D580B212}" destId="{11CFC774-9B09-44FC-9FB3-24223072FADC}" srcOrd="2" destOrd="0" parTransId="{AFFE834F-8751-485F-B96D-BF68754BB802}" sibTransId="{CBA41315-4D68-40AA-AF54-9B7BC2589E9F}"/>
    <dgm:cxn modelId="{53692F19-8AD9-4383-8970-615A83C85DD5}" type="presOf" srcId="{26578FD8-C3BF-402F-98BB-D9BEFA29BF12}" destId="{9773590B-6FFC-49FD-85F1-F6C512085486}" srcOrd="0" destOrd="0" presId="urn:microsoft.com/office/officeart/2005/8/layout/vList5"/>
    <dgm:cxn modelId="{4834D223-2F07-4693-8D55-D57463811AB8}" srcId="{FFD12CF2-550D-4480-8E3B-67D5D580B212}" destId="{26578FD8-C3BF-402F-98BB-D9BEFA29BF12}" srcOrd="0" destOrd="0" parTransId="{5FE25D47-6707-4816-A2E8-A14AB2285CAA}" sibTransId="{4FA1F2C0-2796-4446-A525-D60A13422746}"/>
    <dgm:cxn modelId="{AFA20495-863E-4C69-865D-AC2F86FCBC39}" type="presOf" srcId="{A2993602-F7E5-4257-8E47-DD9F6959B9B6}" destId="{A62717CC-728B-4D08-9D4F-F681A79EA7E7}" srcOrd="0" destOrd="0" presId="urn:microsoft.com/office/officeart/2005/8/layout/vList5"/>
    <dgm:cxn modelId="{1A848BDC-159A-48C4-A51D-82EAE0658534}" type="presOf" srcId="{3A786B74-FC06-4CB6-83E5-334CE33DBB77}" destId="{AB7E9637-9A25-4E9A-A56B-1E22C6B83E48}" srcOrd="0" destOrd="0" presId="urn:microsoft.com/office/officeart/2005/8/layout/vList5"/>
    <dgm:cxn modelId="{A43DCBA6-1195-4199-B290-E58EE9AFBA09}" type="presParOf" srcId="{A62717CC-728B-4D08-9D4F-F681A79EA7E7}" destId="{C11CB589-71A5-4F06-AF5B-59C3DA3E333A}" srcOrd="0" destOrd="0" presId="urn:microsoft.com/office/officeart/2005/8/layout/vList5"/>
    <dgm:cxn modelId="{1F668DF6-2CFD-45B8-B535-A8D97F24B205}" type="presParOf" srcId="{C11CB589-71A5-4F06-AF5B-59C3DA3E333A}" destId="{AB7E9637-9A25-4E9A-A56B-1E22C6B83E48}" srcOrd="0" destOrd="0" presId="urn:microsoft.com/office/officeart/2005/8/layout/vList5"/>
    <dgm:cxn modelId="{47F93DB7-D64F-4196-B670-ACB5F0156EC8}" type="presParOf" srcId="{C11CB589-71A5-4F06-AF5B-59C3DA3E333A}" destId="{959E6769-C01F-4EE7-B3A4-1440E6FD901B}" srcOrd="1" destOrd="0" presId="urn:microsoft.com/office/officeart/2005/8/layout/vList5"/>
    <dgm:cxn modelId="{414C1F8E-D17B-42B4-865E-10DD81CE1079}" type="presParOf" srcId="{A62717CC-728B-4D08-9D4F-F681A79EA7E7}" destId="{9F76E60B-F1FD-4F2D-91F4-3C80E8EC4AA2}" srcOrd="1" destOrd="0" presId="urn:microsoft.com/office/officeart/2005/8/layout/vList5"/>
    <dgm:cxn modelId="{EFD2235B-79AA-4995-9FC8-5577DFF11F4D}" type="presParOf" srcId="{A62717CC-728B-4D08-9D4F-F681A79EA7E7}" destId="{839E21F9-4A1F-49D9-83D1-74AB4D1F7F8A}" srcOrd="2" destOrd="0" presId="urn:microsoft.com/office/officeart/2005/8/layout/vList5"/>
    <dgm:cxn modelId="{3036E5FC-32EF-43C7-A231-185F93DB0723}" type="presParOf" srcId="{839E21F9-4A1F-49D9-83D1-74AB4D1F7F8A}" destId="{1861E9C1-9DA0-436F-AC82-2F56707C8F61}" srcOrd="0" destOrd="0" presId="urn:microsoft.com/office/officeart/2005/8/layout/vList5"/>
    <dgm:cxn modelId="{5BB8C6D8-096B-4384-B951-0677686657A7}" type="presParOf" srcId="{839E21F9-4A1F-49D9-83D1-74AB4D1F7F8A}" destId="{9773590B-6FFC-49FD-85F1-F6C512085486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62F05-6BBC-4E3E-9439-11ECE894D3DF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32D83-CEDB-4FE8-B089-9FB5BDE3D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23963" y="4797425"/>
            <a:ext cx="6227762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23963" y="5540375"/>
            <a:ext cx="6227762" cy="696913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7550"/>
            <a:ext cx="1909762" cy="4610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7550"/>
            <a:ext cx="5581650" cy="4610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263842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263842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7550"/>
            <a:ext cx="6553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63842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15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gif"/><Relationship Id="rId2" Type="http://schemas.openxmlformats.org/officeDocument/2006/relationships/hyperlink" Target="http://www.stapravda.ru/images/view_photo/p14559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ivagold.ru/raznoe1/byc/Photo%20006.gif" TargetMode="External"/><Relationship Id="rId5" Type="http://schemas.openxmlformats.org/officeDocument/2006/relationships/image" Target="../media/image4.gif"/><Relationship Id="rId4" Type="http://schemas.openxmlformats.org/officeDocument/2006/relationships/hyperlink" Target="http://www.nivagold.ru/raznoe1/byc/Photo%20115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8596" y="2214554"/>
            <a:ext cx="8029604" cy="1222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0000"/>
                </a:solidFill>
              </a:rPr>
              <a:t>сельское </a:t>
            </a:r>
            <a:r>
              <a:rPr lang="ru-RU" sz="4400" b="1" dirty="0" smtClean="0">
                <a:solidFill>
                  <a:srgbClr val="000000"/>
                </a:solidFill>
              </a:rPr>
              <a:t>хозяйство</a:t>
            </a:r>
            <a:br>
              <a:rPr lang="ru-RU" sz="4400" b="1" dirty="0" smtClean="0">
                <a:solidFill>
                  <a:srgbClr val="000000"/>
                </a:solidFill>
              </a:rPr>
            </a:br>
            <a:r>
              <a:rPr lang="ru-RU" sz="4400" dirty="0" smtClean="0">
                <a:solidFill>
                  <a:srgbClr val="000000"/>
                </a:solidFill>
              </a:rPr>
              <a:t>10 класс</a:t>
            </a:r>
            <a:endParaRPr lang="ru-RU" sz="4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Цифры и факты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928670"/>
            <a:ext cx="4857750" cy="52863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rgbClr val="000000"/>
                </a:solidFill>
              </a:rPr>
              <a:t>Во всем мире в отрасли занято около 1,3 млрд. человек. 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00"/>
                </a:solidFill>
              </a:rPr>
              <a:t>Крупнейшие производители с/</a:t>
            </a:r>
            <a:r>
              <a:rPr lang="ru-RU" sz="2400" dirty="0" err="1" smtClean="0">
                <a:solidFill>
                  <a:srgbClr val="000000"/>
                </a:solidFill>
              </a:rPr>
              <a:t>х</a:t>
            </a:r>
            <a:r>
              <a:rPr lang="ru-RU" sz="2400" dirty="0" smtClean="0">
                <a:solidFill>
                  <a:srgbClr val="000000"/>
                </a:solidFill>
              </a:rPr>
              <a:t> продукции: Китай – более 11 % мировой продукции; США – около 10 %; Индия – 7 %; Бразилия – 6 %. 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00"/>
                </a:solidFill>
              </a:rPr>
              <a:t>По производству аграрной продукции на душу населения лидируют: Греция, Швейцария, Дания, Финляндия, Норвегия.</a:t>
            </a:r>
          </a:p>
        </p:txBody>
      </p:sp>
      <p:pic>
        <p:nvPicPr>
          <p:cNvPr id="6148" name="Picture 2" descr="D:\КАРТИНКИ\Коллекция картинок4\j0284040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57938" y="4143375"/>
            <a:ext cx="2517775" cy="2428875"/>
          </a:xfrm>
          <a:noFill/>
        </p:spPr>
      </p:pic>
      <p:pic>
        <p:nvPicPr>
          <p:cNvPr id="6149" name="Picture 3" descr="D:\КАРТИНКИ\Коллекция картинок4\j028402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88" y="1571625"/>
            <a:ext cx="2395537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3573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типы сельского хозяйства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714488"/>
          <a:ext cx="871543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2" name="Picture 2" descr="D:\КАРТИНКИ\Коллекция картинок4\j0285249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00938" y="1428750"/>
            <a:ext cx="1489075" cy="11461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7173" name="Picture 4" descr="D:\КАРТИНКИ\Коллекция картинок4\j0283930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500438"/>
            <a:ext cx="1800225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 descr="D:\КАРТИНКИ\Коллекция картинок4\j0186322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42175" y="5429250"/>
            <a:ext cx="1716088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972584" cy="1052513"/>
          </a:xfrm>
        </p:spPr>
        <p:txBody>
          <a:bodyPr>
            <a:noAutofit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ru-RU" sz="3200" b="1" dirty="0">
                <a:latin typeface="Calibri" pitchFamily="34" charset="0"/>
              </a:rPr>
              <a:t>Сельское хозяйство в развитых странах</a:t>
            </a:r>
            <a:br>
              <a:rPr lang="ru-RU" sz="3200" b="1" dirty="0">
                <a:latin typeface="Calibri" pitchFamily="34" charset="0"/>
              </a:rPr>
            </a:br>
            <a:endParaRPr lang="ru-RU" sz="3200" b="1" dirty="0">
              <a:latin typeface="Calibri" pitchFamily="34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8429625" cy="31686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сельского хозяйства </a:t>
            </a:r>
            <a:r>
              <a:rPr lang="ru-RU" sz="2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 развитых стран Запада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характерны 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капиталистические производственные отношения. 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производственной единицей в них давно уже стала </a:t>
            </a: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семейная ферма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Средний размер ее зависит от местных исторических, социаль­ных, природных условий и специализации:           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Австралии</a:t>
            </a:r>
            <a:r>
              <a:rPr lang="ru-RU" sz="2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например, он достигает 1,8 тыс. га,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США </a:t>
            </a:r>
            <a:r>
              <a:rPr lang="ru-RU" sz="2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Канаде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около 200 га, тогда как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</a:t>
            </a:r>
            <a:r>
              <a:rPr lang="ru-RU" sz="2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Западной </a:t>
            </a:r>
            <a:r>
              <a:rPr lang="ru-RU" sz="2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он составляет 17 га,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Японии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2 га. 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692150"/>
            <a:ext cx="2663825" cy="503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Занято 2-3% ЭАН</a:t>
            </a:r>
          </a:p>
        </p:txBody>
      </p:sp>
      <p:sp>
        <p:nvSpPr>
          <p:cNvPr id="116743" name="AutoShape 7"/>
          <p:cNvSpPr>
            <a:spLocks noChangeArrowheads="1"/>
          </p:cNvSpPr>
          <p:nvPr/>
        </p:nvSpPr>
        <p:spPr bwMode="auto">
          <a:xfrm>
            <a:off x="0" y="2143116"/>
            <a:ext cx="9144000" cy="500066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развитых странах АПК приобрёл форму </a:t>
            </a:r>
            <a:r>
              <a:rPr lang="ru-RU" sz="22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АГРОБИЗНЕСА, </a:t>
            </a:r>
          </a:p>
          <a:p>
            <a:pPr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наряду с производством С/Х продукции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включил</a:t>
            </a:r>
          </a:p>
          <a:p>
            <a:pPr>
              <a:defRPr/>
            </a:pP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её переработку,</a:t>
            </a:r>
          </a:p>
          <a:p>
            <a:pPr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хранение, перевозку, выпуск техники, удобрений.</a:t>
            </a:r>
          </a:p>
          <a:p>
            <a:pPr>
              <a:defRPr/>
            </a:pPr>
            <a:r>
              <a:rPr lang="ru-RU" sz="22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 уровень специализации фермерских хозяйств.</a:t>
            </a:r>
          </a:p>
          <a:p>
            <a:pPr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эпоху НТР С/Х пр-во   достигло предельно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возможного</a:t>
            </a:r>
          </a:p>
          <a:p>
            <a:pPr>
              <a:defRPr/>
            </a:pP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уровня </a:t>
            </a:r>
          </a:p>
          <a:p>
            <a:pPr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механизации и химизации. Теперь главную роль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играет</a:t>
            </a:r>
          </a:p>
          <a:p>
            <a:pPr>
              <a:defRPr/>
            </a:pP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микроэлектроники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sz="22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автоматизации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достижений селек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ции, генетики, </a:t>
            </a:r>
          </a:p>
          <a:p>
            <a:pPr>
              <a:defRPr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биотехнологии.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nimBg="1"/>
      <p:bldP spid="1167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509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Сельское хозяйство в развивающихся странах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428625" y="1196975"/>
            <a:ext cx="3429000" cy="576263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shade val="46275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товарное</a:t>
            </a:r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4143375" y="1214438"/>
            <a:ext cx="428625" cy="446087"/>
          </a:xfrm>
          <a:prstGeom prst="plus">
            <a:avLst>
              <a:gd name="adj" fmla="val 39671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4821238" y="1196975"/>
            <a:ext cx="4108450" cy="576263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потребительское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0" y="1714488"/>
            <a:ext cx="4643437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/>
              <a:t>Представлен этот сектор прежде всего крупными, хорошо организованными</a:t>
            </a:r>
          </a:p>
          <a:p>
            <a:pPr>
              <a:defRPr/>
            </a:pPr>
            <a:r>
              <a:rPr lang="ru-RU" sz="2400" b="1" dirty="0"/>
              <a:t> </a:t>
            </a:r>
            <a:r>
              <a:rPr lang="ru-RU" sz="2400" b="1" i="1" u="sng" dirty="0"/>
              <a:t>плантациями</a:t>
            </a:r>
            <a:r>
              <a:rPr lang="ru-RU" sz="2400" b="1" i="1" dirty="0"/>
              <a:t>, </a:t>
            </a:r>
            <a:r>
              <a:rPr lang="ru-RU" sz="2400" b="1" dirty="0"/>
              <a:t>которые  занимают лучшие земли, </a:t>
            </a:r>
          </a:p>
          <a:p>
            <a:pPr>
              <a:defRPr/>
            </a:pPr>
            <a:r>
              <a:rPr lang="ru-RU" sz="2400" b="1" dirty="0"/>
              <a:t>широко используют </a:t>
            </a:r>
          </a:p>
          <a:p>
            <a:pPr>
              <a:defRPr/>
            </a:pPr>
            <a:r>
              <a:rPr lang="ru-RU" sz="2400" b="1" dirty="0"/>
              <a:t>наемную рабочую силу,</a:t>
            </a:r>
          </a:p>
          <a:p>
            <a:pPr>
              <a:defRPr/>
            </a:pPr>
            <a:r>
              <a:rPr lang="ru-RU" sz="2400" b="1" dirty="0"/>
              <a:t> машины, удобрения,</a:t>
            </a:r>
          </a:p>
          <a:p>
            <a:pPr>
              <a:defRPr/>
            </a:pPr>
            <a:r>
              <a:rPr lang="ru-RU" sz="2400" b="1" dirty="0"/>
              <a:t>искусственное орошение. </a:t>
            </a:r>
          </a:p>
          <a:p>
            <a:pPr>
              <a:defRPr/>
            </a:pPr>
            <a:endParaRPr lang="ru-RU" sz="2400" b="1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787900" y="1857364"/>
            <a:ext cx="4213256" cy="48936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/>
              <a:t>Преобладает потребительское,</a:t>
            </a:r>
          </a:p>
          <a:p>
            <a:pPr>
              <a:defRPr/>
            </a:pPr>
            <a:r>
              <a:rPr lang="ru-RU" sz="2400" b="1" dirty="0" err="1"/>
              <a:t>малотоварное</a:t>
            </a:r>
            <a:r>
              <a:rPr lang="ru-RU" sz="2400" b="1" dirty="0"/>
              <a:t> С/Х,</a:t>
            </a:r>
          </a:p>
          <a:p>
            <a:pPr>
              <a:defRPr/>
            </a:pPr>
            <a:r>
              <a:rPr lang="ru-RU" sz="2400" b="1" dirty="0"/>
              <a:t>преимущественно растениеводство.</a:t>
            </a:r>
          </a:p>
          <a:p>
            <a:pPr>
              <a:defRPr/>
            </a:pPr>
            <a:r>
              <a:rPr lang="ru-RU" sz="2400" b="1" dirty="0"/>
              <a:t>Представлено сотнями млн.мелких хозяйств, которые выращивают</a:t>
            </a:r>
          </a:p>
          <a:p>
            <a:pPr>
              <a:defRPr/>
            </a:pPr>
            <a:r>
              <a:rPr lang="ru-RU" sz="2400" b="1" dirty="0"/>
              <a:t>зерновые, зернобобовые, клубнеплодные (батат, маниок, ямс).</a:t>
            </a:r>
          </a:p>
          <a:p>
            <a:pPr>
              <a:defRPr/>
            </a:pPr>
            <a:r>
              <a:rPr lang="ru-RU" sz="2400" b="1" dirty="0"/>
              <a:t>Подсечно-огневое земледелие.</a:t>
            </a:r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468313" y="5805488"/>
            <a:ext cx="3460750" cy="7191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r>
              <a:rPr lang="ru-RU" sz="2000" b="1" u="sng" dirty="0">
                <a:solidFill>
                  <a:schemeClr val="bg1"/>
                </a:solidFill>
              </a:rPr>
              <a:t>результат</a:t>
            </a:r>
            <a:r>
              <a:rPr lang="ru-RU" sz="2000" b="1" dirty="0">
                <a:solidFill>
                  <a:schemeClr val="bg1"/>
                </a:solidFill>
              </a:rPr>
              <a:t>:</a:t>
            </a:r>
          </a:p>
          <a:p>
            <a:r>
              <a:rPr lang="ru-RU" sz="2000" b="1" dirty="0">
                <a:solidFill>
                  <a:schemeClr val="bg1"/>
                </a:solidFill>
              </a:rPr>
              <a:t> урожайность  40-50 </a:t>
            </a:r>
            <a:r>
              <a:rPr lang="ru-RU" sz="2000" b="1" dirty="0" err="1">
                <a:solidFill>
                  <a:schemeClr val="bg1"/>
                </a:solidFill>
              </a:rPr>
              <a:t>ц</a:t>
            </a:r>
            <a:r>
              <a:rPr lang="ru-RU" sz="2000" b="1" dirty="0">
                <a:solidFill>
                  <a:schemeClr val="bg1"/>
                </a:solidFill>
              </a:rPr>
              <a:t>/га</a:t>
            </a:r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4859338" y="5805488"/>
            <a:ext cx="4070350" cy="719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r>
              <a:rPr lang="ru-RU" sz="2000" b="1" u="sng" dirty="0">
                <a:solidFill>
                  <a:schemeClr val="bg1"/>
                </a:solidFill>
              </a:rPr>
              <a:t>результат</a:t>
            </a:r>
            <a:r>
              <a:rPr lang="ru-RU" sz="2000" b="1" dirty="0">
                <a:solidFill>
                  <a:schemeClr val="bg1"/>
                </a:solidFill>
              </a:rPr>
              <a:t>:</a:t>
            </a:r>
          </a:p>
          <a:p>
            <a:r>
              <a:rPr lang="ru-RU" sz="2000" b="1" dirty="0">
                <a:solidFill>
                  <a:schemeClr val="bg1"/>
                </a:solidFill>
              </a:rPr>
              <a:t> урожайность  15-20 </a:t>
            </a:r>
            <a:r>
              <a:rPr lang="ru-RU" sz="2000" b="1" dirty="0" err="1">
                <a:solidFill>
                  <a:schemeClr val="bg1"/>
                </a:solidFill>
              </a:rPr>
              <a:t>ц</a:t>
            </a:r>
            <a:r>
              <a:rPr lang="ru-RU" sz="2000" b="1" dirty="0">
                <a:solidFill>
                  <a:schemeClr val="bg1"/>
                </a:solidFill>
              </a:rPr>
              <a:t>/га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animBg="1"/>
      <p:bldP spid="117766" grpId="0" animBg="1"/>
      <p:bldP spid="117767" grpId="0" animBg="1"/>
      <p:bldP spid="117768" grpId="0" animBg="1"/>
      <p:bldP spid="117770" grpId="0" animBg="1"/>
      <p:bldP spid="1177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313"/>
            <a:ext cx="8686800" cy="838200"/>
          </a:xfrm>
        </p:spPr>
        <p:txBody>
          <a:bodyPr>
            <a:normAutofit fontScale="90000"/>
          </a:bodyPr>
          <a:lstStyle/>
          <a:p>
            <a:pPr marL="838200" indent="-838200"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Понятие о «зелёной революции»</a:t>
            </a:r>
            <a:b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endParaRPr lang="ru-RU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19431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0000"/>
                </a:solidFill>
              </a:rPr>
              <a:t>В 60—70-х гг. </a:t>
            </a:r>
            <a:r>
              <a:rPr lang="en-US" sz="2400" b="1" dirty="0" smtClean="0">
                <a:solidFill>
                  <a:srgbClr val="000000"/>
                </a:solidFill>
              </a:rPr>
              <a:t>XX </a:t>
            </a:r>
            <a:r>
              <a:rPr lang="ru-RU" sz="2400" b="1" dirty="0" smtClean="0">
                <a:solidFill>
                  <a:srgbClr val="000000"/>
                </a:solidFill>
              </a:rPr>
              <a:t>в. в международный лексикон вошло новое понятие — </a:t>
            </a:r>
            <a:r>
              <a:rPr lang="ru-RU" sz="2400" b="1" u="sng" dirty="0" smtClean="0">
                <a:solidFill>
                  <a:srgbClr val="00B050"/>
                </a:solidFill>
              </a:rPr>
              <a:t>«зеленая революция»,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</a:rPr>
              <a:t>относящееся в первую очередь к развивающимся странам.</a:t>
            </a:r>
          </a:p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0000"/>
                </a:solidFill>
              </a:rPr>
              <a:t> Это комплексное, многокомпонентное понятие, которое в самом общем плане можно трактовать как                                           использование достижений генетики, селекции. 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214414" y="2928938"/>
            <a:ext cx="6357961" cy="121444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«Зеленая революция»</a:t>
            </a:r>
          </a:p>
          <a:p>
            <a:pPr algn="ctr"/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развивающихся странах включает в себя </a:t>
            </a:r>
          </a:p>
          <a:p>
            <a:pPr algn="ctr"/>
            <a:r>
              <a:rPr lang="ru-RU" sz="2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главных </a:t>
            </a:r>
            <a:r>
              <a:rPr lang="ru-RU" sz="2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компонента:</a:t>
            </a:r>
            <a:endParaRPr lang="en-US" sz="22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214283" y="4173538"/>
            <a:ext cx="8929718" cy="8112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5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выведение </a:t>
            </a:r>
            <a:r>
              <a:rPr lang="ru-RU" sz="25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новых сортов </a:t>
            </a:r>
            <a:r>
              <a:rPr lang="ru-RU" sz="25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сельскохозяйственных культур. 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285721" y="5038725"/>
            <a:ext cx="8643998" cy="8112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5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Второй компонент «зеленой революции» -</a:t>
            </a:r>
            <a:r>
              <a:rPr lang="ru-RU" sz="25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ирригация</a:t>
            </a:r>
            <a:r>
              <a:rPr lang="ru-RU" sz="25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5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85720" y="5857892"/>
            <a:ext cx="8572560" cy="8112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Третий компонент «зеленой революции» — </a:t>
            </a:r>
          </a:p>
          <a:p>
            <a:pPr algn="ctr"/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собственно </a:t>
            </a:r>
            <a:r>
              <a:rPr lang="ru-RU" sz="25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индустриализация сельского хозяй­ства,</a:t>
            </a:r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build="p" animBg="1"/>
      <p:bldP spid="118788" grpId="0" animBg="1"/>
      <p:bldP spid="118790" grpId="0" animBg="1"/>
      <p:bldP spid="118791" grpId="0" animBg="1"/>
      <p:bldP spid="11879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1612"/>
            <a:ext cx="8686800" cy="4857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</a:t>
            </a:r>
            <a:r>
              <a:rPr lang="ru-RU" sz="4400" b="1" cap="none" dirty="0" smtClean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1. Значение  </a:t>
            </a:r>
            <a:r>
              <a:rPr lang="ru-RU" sz="4400" b="1" cap="none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результаты «зелёной революции</a:t>
            </a:r>
            <a:r>
              <a:rPr lang="ru-RU" sz="4400" b="1" cap="none" dirty="0" smtClean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»</a:t>
            </a:r>
            <a:br>
              <a:rPr lang="ru-RU" sz="4400" b="1" cap="none" dirty="0" smtClean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400" b="1" cap="none" dirty="0" smtClean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2. Примеры проявления зелёной революции в развивающихся странах.</a:t>
            </a:r>
            <a:br>
              <a:rPr lang="ru-RU" sz="4400" b="1" cap="none" dirty="0" smtClean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400" b="1" cap="none" dirty="0" smtClean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3. Выявить плюсы и минусы       зелёной революции.</a:t>
            </a:r>
            <a:endParaRPr lang="ru-RU" sz="4400" b="1" cap="none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357313"/>
          </a:xfrm>
        </p:spPr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Сельское хозяйство </a:t>
            </a:r>
            <a:b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НТР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0" y="1428736"/>
          <a:ext cx="892971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4414" y="214290"/>
            <a:ext cx="6553200" cy="649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Аграрные отношения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857232"/>
            <a:ext cx="8786813" cy="1816100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6200000" scaled="0"/>
          </a:gradFill>
          <a:ln>
            <a:solidFill>
              <a:srgbClr val="0000F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это земельные отношения в деревне, формы землевладения и землепользования, характер действующих в этой отрасли социально-экономических законов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57126" y="2857496"/>
          <a:ext cx="8786874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Изучите тему</a:t>
            </a:r>
          </a:p>
          <a:p>
            <a:r>
              <a:rPr lang="ru-RU" dirty="0" smtClean="0"/>
              <a:t>2. Выпишите в тетрадь основные понятия из каждого слайда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Картинка 4 из 2160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1" y="2000240"/>
            <a:ext cx="6500831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453848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Животноводство</a:t>
            </a:r>
          </a:p>
        </p:txBody>
      </p:sp>
      <p:pic>
        <p:nvPicPr>
          <p:cNvPr id="6149" name="Picture 6" descr="Картинка 10 из 20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072063"/>
            <a:ext cx="143668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 descr="Картинка 16 из 20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63" y="571500"/>
            <a:ext cx="190023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329642" cy="8382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 изучения темы: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dirty="0" smtClean="0">
                <a:solidFill>
                  <a:srgbClr val="000000"/>
                </a:solidFill>
                <a:hlinkClick r:id="rId2" action="ppaction://hlinksldjump"/>
              </a:rPr>
              <a:t>Сельское хозяйство – вторая ведущая отрасль материального производства</a:t>
            </a:r>
            <a:endParaRPr lang="ru-RU" dirty="0" smtClean="0">
              <a:solidFill>
                <a:srgbClr val="00000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dirty="0" smtClean="0">
                <a:solidFill>
                  <a:srgbClr val="000000"/>
                </a:solidFill>
                <a:hlinkClick r:id="rId3" action="ppaction://hlinksldjump"/>
              </a:rPr>
              <a:t>Понятие о «зелёной революции»</a:t>
            </a:r>
            <a:endParaRPr lang="ru-RU" dirty="0" smtClean="0">
              <a:solidFill>
                <a:srgbClr val="000000"/>
              </a:solidFill>
            </a:endParaRPr>
          </a:p>
        </p:txBody>
      </p:sp>
      <p:pic>
        <p:nvPicPr>
          <p:cNvPr id="4" name="Рисунок 3" descr="j0231665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4214818"/>
            <a:ext cx="3428992" cy="2397879"/>
          </a:xfrm>
          <a:prstGeom prst="rect">
            <a:avLst/>
          </a:prstGeom>
        </p:spPr>
      </p:pic>
      <p:pic>
        <p:nvPicPr>
          <p:cNvPr id="5" name="Рисунок 4" descr="j0234386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10" y="4286256"/>
            <a:ext cx="3333184" cy="2352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857364"/>
            <a:ext cx="7643812" cy="44291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 dirty="0" smtClean="0">
                <a:solidFill>
                  <a:srgbClr val="000000"/>
                </a:solidFill>
                <a:hlinkClick r:id="rId2" action="ppaction://hlinksldjump"/>
              </a:rPr>
              <a:t>Значение и состав отрасли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 dirty="0" smtClean="0">
                <a:solidFill>
                  <a:srgbClr val="000000"/>
                </a:solidFill>
                <a:hlinkClick r:id="rId3" action="ppaction://hlinksldjump"/>
              </a:rPr>
              <a:t>Занятость населения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 dirty="0" smtClean="0">
                <a:solidFill>
                  <a:srgbClr val="000000"/>
                </a:solidFill>
                <a:hlinkClick r:id="rId4" action="ppaction://hlinksldjump"/>
              </a:rPr>
              <a:t>Типы сельского хозяйства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 dirty="0" smtClean="0">
                <a:solidFill>
                  <a:srgbClr val="000000"/>
                </a:solidFill>
                <a:hlinkClick r:id="rId5" action="ppaction://hlinksldjump"/>
              </a:rPr>
              <a:t>Сельское хозяйство в развитых странах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 dirty="0" smtClean="0">
                <a:solidFill>
                  <a:srgbClr val="000000"/>
                </a:solidFill>
                <a:hlinkClick r:id="rId6" action="ppaction://hlinksldjump"/>
              </a:rPr>
              <a:t>Сельское хозяйство в развивающихся странах</a:t>
            </a:r>
            <a:endParaRPr lang="ru-RU" sz="3600" b="1" dirty="0" smtClean="0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dirty="0">
                <a:ln w="38100">
                  <a:solidFill>
                    <a:schemeClr val="tx1"/>
                  </a:solidFill>
                </a:ln>
                <a:solidFill>
                  <a:srgbClr val="000000"/>
                </a:solidFill>
              </a:rPr>
              <a:t>Сельское хозяйство – вторая ведущая отрасль материального производства</a:t>
            </a:r>
            <a:endParaRPr lang="ru-RU" sz="3200" b="1" dirty="0">
              <a:ln w="38100">
                <a:solidFill>
                  <a:schemeClr val="tx1"/>
                </a:solidFill>
              </a:ln>
              <a:solidFill>
                <a:srgbClr val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5852" y="0"/>
            <a:ext cx="6553200" cy="8509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отрасли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14813" y="1071546"/>
            <a:ext cx="4929187" cy="51149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Обеспечивает население земного шара продуктами питания, способствует сохранению жизненных сил человека, который непосредственно участвует в создании материальных благ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18" descr="j02333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786058"/>
            <a:ext cx="2686069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Значение и состав отрасли</a:t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00108"/>
            <a:ext cx="8858280" cy="55721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/>
              <a:t>Сельское хозяйство – самая древняя и наиболее зависимая от природных условий отрасль экономики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/>
              <a:t> Сельское хозяйство – это образ </a:t>
            </a:r>
            <a:r>
              <a:rPr lang="ru-RU" b="1" dirty="0" smtClean="0"/>
              <a:t>жизни </a:t>
            </a:r>
            <a:r>
              <a:rPr lang="ru-RU" b="1" dirty="0" smtClean="0"/>
              <a:t>большей части населения Мира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/>
              <a:t>По уровню развития </a:t>
            </a:r>
            <a:r>
              <a:rPr lang="ru-RU" b="1" dirty="0" smtClean="0">
                <a:hlinkClick r:id="rId2" action="ppaction://hlinksldjump"/>
              </a:rPr>
              <a:t>АПК</a:t>
            </a:r>
            <a:r>
              <a:rPr lang="ru-RU" b="1" dirty="0" smtClean="0"/>
              <a:t> и занятости в нём населения можно судить об уровне развития страны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ru-RU" b="1" dirty="0" smtClean="0"/>
              <a:t>Однако по темпам роста мировое сельское хозяйство уступает большинству других крупных отраслей, причем именно в последнее время эти темпы еще более замедлились. </a:t>
            </a:r>
          </a:p>
        </p:txBody>
      </p:sp>
      <p:sp>
        <p:nvSpPr>
          <p:cNvPr id="11366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6237288"/>
            <a:ext cx="792163" cy="431800"/>
          </a:xfrm>
          <a:prstGeom prst="rightArrow">
            <a:avLst>
              <a:gd name="adj1" fmla="val 50000"/>
              <a:gd name="adj2" fmla="val 45864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5" name="Рисунок 4" descr="j028350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834" y="0"/>
            <a:ext cx="1214446" cy="1179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nimBg="1"/>
      <p:bldP spid="1136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7667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Состав АПК:</a:t>
            </a:r>
          </a:p>
        </p:txBody>
      </p:sp>
      <p:sp>
        <p:nvSpPr>
          <p:cNvPr id="121859" name="Oval 3"/>
          <p:cNvSpPr>
            <a:spLocks noChangeArrowheads="1"/>
          </p:cNvSpPr>
          <p:nvPr/>
        </p:nvSpPr>
        <p:spPr bwMode="auto">
          <a:xfrm>
            <a:off x="2771775" y="981075"/>
            <a:ext cx="3240088" cy="15843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Сельское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хозяйство</a:t>
            </a: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1857375" y="2492375"/>
            <a:ext cx="2427288" cy="9366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Животноводство</a:t>
            </a: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4356100" y="2492375"/>
            <a:ext cx="2644792" cy="86518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Растениеводство</a:t>
            </a:r>
          </a:p>
        </p:txBody>
      </p:sp>
      <p:sp>
        <p:nvSpPr>
          <p:cNvPr id="121862" name="AutoShape 6"/>
          <p:cNvSpPr>
            <a:spLocks noChangeArrowheads="1"/>
          </p:cNvSpPr>
          <p:nvPr/>
        </p:nvSpPr>
        <p:spPr bwMode="auto">
          <a:xfrm>
            <a:off x="3203575" y="3429000"/>
            <a:ext cx="2305050" cy="428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defRPr/>
            </a:pPr>
            <a:r>
              <a:rPr lang="ru-RU" sz="2800" b="1" dirty="0">
                <a:latin typeface="Tahoma" pitchFamily="34" charset="0"/>
              </a:rPr>
              <a:t>2 звено АПК</a:t>
            </a:r>
          </a:p>
          <a:p>
            <a:pPr algn="ctr">
              <a:defRPr/>
            </a:pPr>
            <a:endParaRPr lang="ru-RU" sz="2000" dirty="0">
              <a:latin typeface="Tahoma" pitchFamily="34" charset="0"/>
            </a:endParaRPr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>
            <a:off x="0" y="3789363"/>
            <a:ext cx="3995738" cy="230346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Производство машин,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Оборудования,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Удобрений,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Ядохимикатов,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комбикормов</a:t>
            </a:r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4859338" y="3789363"/>
            <a:ext cx="4032250" cy="237648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2000" b="1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Заготовка, 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переработка,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реализация продуктов.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Лёгкая и пищевая 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промышленность,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общественное 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питание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1865" name="AutoShape 9"/>
          <p:cNvSpPr>
            <a:spLocks noChangeArrowheads="1"/>
          </p:cNvSpPr>
          <p:nvPr/>
        </p:nvSpPr>
        <p:spPr bwMode="auto">
          <a:xfrm>
            <a:off x="571472" y="6143644"/>
            <a:ext cx="2808287" cy="431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latin typeface="Tahoma" pitchFamily="34" charset="0"/>
              </a:rPr>
              <a:t>1 звено АПК</a:t>
            </a:r>
          </a:p>
        </p:txBody>
      </p:sp>
      <p:sp>
        <p:nvSpPr>
          <p:cNvPr id="121866" name="AutoShape 10"/>
          <p:cNvSpPr>
            <a:spLocks noChangeArrowheads="1"/>
          </p:cNvSpPr>
          <p:nvPr/>
        </p:nvSpPr>
        <p:spPr bwMode="auto">
          <a:xfrm>
            <a:off x="5364163" y="6237288"/>
            <a:ext cx="3095625" cy="431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latin typeface="Tahoma" pitchFamily="34" charset="0"/>
              </a:rPr>
              <a:t>3 звено АПК</a:t>
            </a: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V="1">
            <a:off x="857224" y="1785926"/>
            <a:ext cx="1871663" cy="221457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>
            <a:off x="3995738" y="4608513"/>
            <a:ext cx="8636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 flipH="1">
            <a:off x="3851275" y="4968875"/>
            <a:ext cx="1008063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>
            <a:off x="6011863" y="1989138"/>
            <a:ext cx="2232025" cy="20875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21873" name="Picture 17" descr="j0149627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214313" y="928688"/>
            <a:ext cx="1484312" cy="1055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1874" name="Picture 18" descr="j02333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785813"/>
            <a:ext cx="1641475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1875" name="AutoShap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75688" y="6308725"/>
            <a:ext cx="468312" cy="360363"/>
          </a:xfrm>
          <a:prstGeom prst="leftArrow">
            <a:avLst>
              <a:gd name="adj1" fmla="val 50000"/>
              <a:gd name="adj2" fmla="val 32489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1" grpId="0" animBg="1"/>
      <p:bldP spid="121862" grpId="0" animBg="1"/>
      <p:bldP spid="121863" grpId="0" animBg="1"/>
      <p:bldP spid="121864" grpId="0" animBg="1"/>
      <p:bldP spid="121865" grpId="0" animBg="1"/>
      <p:bldP spid="121866" grpId="0" animBg="1"/>
      <p:bldP spid="1218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1285875"/>
          </a:xfrm>
        </p:spPr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Картосхема сельского хозяйства</a:t>
            </a:r>
          </a:p>
        </p:txBody>
      </p:sp>
      <p:pic>
        <p:nvPicPr>
          <p:cNvPr id="5123" name="Picture 3" descr="C:\Documents and Settings\Admin\Рабочий стол\Рисунок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1500188"/>
            <a:ext cx="8643938" cy="5214937"/>
          </a:xfrm>
          <a:noFill/>
          <a:ln>
            <a:solidFill>
              <a:srgbClr val="C0000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001">
  <a:themeElements>
    <a:clrScheme name="00001 2">
      <a:dk1>
        <a:srgbClr val="666633"/>
      </a:dk1>
      <a:lt1>
        <a:srgbClr val="FFFFFF"/>
      </a:lt1>
      <a:dk2>
        <a:srgbClr val="A18D58"/>
      </a:dk2>
      <a:lt2>
        <a:srgbClr val="FFFFCC"/>
      </a:lt2>
      <a:accent1>
        <a:srgbClr val="99CC00"/>
      </a:accent1>
      <a:accent2>
        <a:srgbClr val="99FF99"/>
      </a:accent2>
      <a:accent3>
        <a:srgbClr val="CDC5B4"/>
      </a:accent3>
      <a:accent4>
        <a:srgbClr val="DADADA"/>
      </a:accent4>
      <a:accent5>
        <a:srgbClr val="CAE2AA"/>
      </a:accent5>
      <a:accent6>
        <a:srgbClr val="8AE78A"/>
      </a:accent6>
      <a:hlink>
        <a:srgbClr val="666633"/>
      </a:hlink>
      <a:folHlink>
        <a:srgbClr val="FFCC99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666633"/>
        </a:dk1>
        <a:lt1>
          <a:srgbClr val="FFFFFF"/>
        </a:lt1>
        <a:dk2>
          <a:srgbClr val="A18D58"/>
        </a:dk2>
        <a:lt2>
          <a:srgbClr val="FFFFCC"/>
        </a:lt2>
        <a:accent1>
          <a:srgbClr val="CCFF66"/>
        </a:accent1>
        <a:accent2>
          <a:srgbClr val="FFCC99"/>
        </a:accent2>
        <a:accent3>
          <a:srgbClr val="CDC5B4"/>
        </a:accent3>
        <a:accent4>
          <a:srgbClr val="DADADA"/>
        </a:accent4>
        <a:accent5>
          <a:srgbClr val="E2FFB8"/>
        </a:accent5>
        <a:accent6>
          <a:srgbClr val="E7B98A"/>
        </a:accent6>
        <a:hlink>
          <a:srgbClr val="66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2">
        <a:dk1>
          <a:srgbClr val="666633"/>
        </a:dk1>
        <a:lt1>
          <a:srgbClr val="FFFFFF"/>
        </a:lt1>
        <a:dk2>
          <a:srgbClr val="A18D58"/>
        </a:dk2>
        <a:lt2>
          <a:srgbClr val="FFFFCC"/>
        </a:lt2>
        <a:accent1>
          <a:srgbClr val="99CC00"/>
        </a:accent1>
        <a:accent2>
          <a:srgbClr val="99FF99"/>
        </a:accent2>
        <a:accent3>
          <a:srgbClr val="CDC5B4"/>
        </a:accent3>
        <a:accent4>
          <a:srgbClr val="DADADA"/>
        </a:accent4>
        <a:accent5>
          <a:srgbClr val="CAE2AA"/>
        </a:accent5>
        <a:accent6>
          <a:srgbClr val="8AE78A"/>
        </a:accent6>
        <a:hlink>
          <a:srgbClr val="666633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3">
        <a:dk1>
          <a:srgbClr val="666633"/>
        </a:dk1>
        <a:lt1>
          <a:srgbClr val="FFFFFF"/>
        </a:lt1>
        <a:dk2>
          <a:srgbClr val="A18D58"/>
        </a:dk2>
        <a:lt2>
          <a:srgbClr val="FFFFCC"/>
        </a:lt2>
        <a:accent1>
          <a:srgbClr val="99CC00"/>
        </a:accent1>
        <a:accent2>
          <a:srgbClr val="33CC33"/>
        </a:accent2>
        <a:accent3>
          <a:srgbClr val="CDC5B4"/>
        </a:accent3>
        <a:accent4>
          <a:srgbClr val="DADADA"/>
        </a:accent4>
        <a:accent5>
          <a:srgbClr val="CAE2AA"/>
        </a:accent5>
        <a:accent6>
          <a:srgbClr val="2DB92D"/>
        </a:accent6>
        <a:hlink>
          <a:srgbClr val="006600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371</TotalTime>
  <Words>724</Words>
  <Application>Microsoft PowerPoint</Application>
  <PresentationFormat>Экран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00001</vt:lpstr>
      <vt:lpstr>сельское хозяйство 10 класс</vt:lpstr>
      <vt:lpstr>Домашнее задание</vt:lpstr>
      <vt:lpstr>Слайд 3</vt:lpstr>
      <vt:lpstr>План изучения темы:</vt:lpstr>
      <vt:lpstr>Слайд 5</vt:lpstr>
      <vt:lpstr>Значение отрасли</vt:lpstr>
      <vt:lpstr>Значение и состав отрасли </vt:lpstr>
      <vt:lpstr>Состав АПК:</vt:lpstr>
      <vt:lpstr>Картосхема сельского хозяйства</vt:lpstr>
      <vt:lpstr>Цифры и факты</vt:lpstr>
      <vt:lpstr>Основные типы сельского хозяйства</vt:lpstr>
      <vt:lpstr>Сельское хозяйство в развитых странах </vt:lpstr>
      <vt:lpstr>Сельское хозяйство в развивающихся странах </vt:lpstr>
      <vt:lpstr>Понятие о «зелёной революции» </vt:lpstr>
      <vt:lpstr>    1. Значение  и результаты «зелёной революции»     2. Примеры проявления зелёной революции в развивающихся странах.        3. Выявить плюсы и минусы       зелёной революции.</vt:lpstr>
      <vt:lpstr>Сельское хозяйство  и НТР</vt:lpstr>
      <vt:lpstr>Аграрные отношения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География сельского хозяйства и рыболовства.</dc:title>
  <dc:creator>Елена</dc:creator>
  <cp:lastModifiedBy>1</cp:lastModifiedBy>
  <cp:revision>22</cp:revision>
  <cp:lastPrinted>1601-01-01T00:00:00Z</cp:lastPrinted>
  <dcterms:created xsi:type="dcterms:W3CDTF">2008-04-02T19:46:03Z</dcterms:created>
  <dcterms:modified xsi:type="dcterms:W3CDTF">2020-04-17T13:22:54Z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